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3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4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5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6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7.xml" ContentType="application/vnd.openxmlformats-officedocument.presentationml.notesSlide+xml"/>
  <Override PartName="/ppt/tags/tag58.xml" ContentType="application/vnd.openxmlformats-officedocument.presentationml.tags+xml"/>
  <Override PartName="/ppt/notesSlides/notesSlide8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notesSlides/notesSlide9.xml" ContentType="application/vnd.openxmlformats-officedocument.presentationml.notesSlide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10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11.xml" ContentType="application/vnd.openxmlformats-officedocument.presentationml.notesSlide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notesSlides/notesSlide12.xml" ContentType="application/vnd.openxmlformats-officedocument.presentationml.notesSlide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notesSlides/notesSlide13.xml" ContentType="application/vnd.openxmlformats-officedocument.presentationml.notesSlide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notesSlides/notesSlide14.xml" ContentType="application/vnd.openxmlformats-officedocument.presentationml.notesSlide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notesSlides/notesSlide15.xml" ContentType="application/vnd.openxmlformats-officedocument.presentationml.notesSlide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123.xml" ContentType="application/vnd.openxmlformats-officedocument.presentationml.tags+xml"/>
  <Override PartName="/ppt/notesSlides/notesSlide18.xml" ContentType="application/vnd.openxmlformats-officedocument.presentationml.notesSlide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notesSlides/notesSlide19.xml" ContentType="application/vnd.openxmlformats-officedocument.presentationml.notesSlide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notesSlides/notesSlide20.xml" ContentType="application/vnd.openxmlformats-officedocument.presentationml.notesSlide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notesSlides/notesSlide21.xml" ContentType="application/vnd.openxmlformats-officedocument.presentationml.notesSlide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notesSlides/notesSlide22.xml" ContentType="application/vnd.openxmlformats-officedocument.presentationml.notesSlide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notesSlides/notesSlide23.xml" ContentType="application/vnd.openxmlformats-officedocument.presentationml.notesSlide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notesSlides/notesSlide24.xml" ContentType="application/vnd.openxmlformats-officedocument.presentationml.notesSlide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notesSlides/notesSlide25.xml" ContentType="application/vnd.openxmlformats-officedocument.presentationml.notesSlide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notesSlides/notesSlide26.xml" ContentType="application/vnd.openxmlformats-officedocument.presentationml.notesSlide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notesSlides/notesSlide27.xml" ContentType="application/vnd.openxmlformats-officedocument.presentationml.notesSlide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notesSlides/notesSlide28.xml" ContentType="application/vnd.openxmlformats-officedocument.presentationml.notesSlide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notesSlides/notesSlide29.xml" ContentType="application/vnd.openxmlformats-officedocument.presentationml.notesSlide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notesSlides/notesSlide30.xml" ContentType="application/vnd.openxmlformats-officedocument.presentationml.notesSlide+xml"/>
  <Override PartName="/ppt/tags/tag162.xml" ContentType="application/vnd.openxmlformats-officedocument.presentationml.tags+xml"/>
  <Override PartName="/ppt/notesSlides/notesSlide31.xml" ContentType="application/vnd.openxmlformats-officedocument.presentationml.notesSlide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notesSlides/notesSlide32.xml" ContentType="application/vnd.openxmlformats-officedocument.presentationml.notesSlide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notesSlides/notesSlide33.xml" ContentType="application/vnd.openxmlformats-officedocument.presentationml.notesSlide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notesSlides/notesSlide34.xml" ContentType="application/vnd.openxmlformats-officedocument.presentationml.notesSlide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notesSlides/notesSlide35.xml" ContentType="application/vnd.openxmlformats-officedocument.presentationml.notesSlide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notesSlides/notesSlide36.xml" ContentType="application/vnd.openxmlformats-officedocument.presentationml.notesSlide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notesSlides/notesSlide37.xml" ContentType="application/vnd.openxmlformats-officedocument.presentationml.notesSlide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notesSlides/notesSlide38.xml" ContentType="application/vnd.openxmlformats-officedocument.presentationml.notesSlide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notesSlides/notesSlide39.xml" ContentType="application/vnd.openxmlformats-officedocument.presentationml.notesSlide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notesSlides/notesSlide42.xml" ContentType="application/vnd.openxmlformats-officedocument.presentationml.notesSlide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notesSlides/notesSlide43.xml" ContentType="application/vnd.openxmlformats-officedocument.presentationml.notesSlide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notesSlides/notesSlide44.xml" ContentType="application/vnd.openxmlformats-officedocument.presentationml.notesSlide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notesSlides/notesSlide45.xml" ContentType="application/vnd.openxmlformats-officedocument.presentationml.notesSlide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notesSlides/notesSlide46.xml" ContentType="application/vnd.openxmlformats-officedocument.presentationml.notesSlide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notesSlides/notesSlide47.xml" ContentType="application/vnd.openxmlformats-officedocument.presentationml.notesSlide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notesSlides/notesSlide48.xml" ContentType="application/vnd.openxmlformats-officedocument.presentationml.notesSlide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notesSlides/notesSlide49.xml" ContentType="application/vnd.openxmlformats-officedocument.presentationml.notesSlide+xml"/>
  <Override PartName="/ppt/tags/tag239.xml" ContentType="application/vnd.openxmlformats-officedocument.presentationml.tags+xml"/>
  <Override PartName="/ppt/notesSlides/notesSlide50.xml" ContentType="application/vnd.openxmlformats-officedocument.presentationml.notesSlide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notesSlides/notesSlide51.xml" ContentType="application/vnd.openxmlformats-officedocument.presentationml.notesSlide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notesSlides/notesSlide52.xml" ContentType="application/vnd.openxmlformats-officedocument.presentationml.notesSlide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notesSlides/notesSlide53.xml" ContentType="application/vnd.openxmlformats-officedocument.presentationml.notesSlide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notesSlides/notesSlide54.xml" ContentType="application/vnd.openxmlformats-officedocument.presentationml.notesSlide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notesSlides/notesSlide55.xml" ContentType="application/vnd.openxmlformats-officedocument.presentationml.notesSlide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notesSlides/notesSlide58.xml" ContentType="application/vnd.openxmlformats-officedocument.presentationml.notesSlide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notesSlides/notesSlide59.xml" ContentType="application/vnd.openxmlformats-officedocument.presentationml.notesSlide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notesSlides/notesSlide60.xml" ContentType="application/vnd.openxmlformats-officedocument.presentationml.notesSlide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notesSlides/notesSlide61.xml" ContentType="application/vnd.openxmlformats-officedocument.presentationml.notesSlide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notesSlides/notesSlide62.xml" ContentType="application/vnd.openxmlformats-officedocument.presentationml.notesSlide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notesSlides/notesSlide63.xml" ContentType="application/vnd.openxmlformats-officedocument.presentationml.notesSlide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notesSlides/notesSlide64.xml" ContentType="application/vnd.openxmlformats-officedocument.presentationml.notesSlide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notesSlides/notesSlide65.xml" ContentType="application/vnd.openxmlformats-officedocument.presentationml.notesSlide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notesSlides/notesSlide66.xml" ContentType="application/vnd.openxmlformats-officedocument.presentationml.notesSlide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notesSlides/notesSlide67.xml" ContentType="application/vnd.openxmlformats-officedocument.presentationml.notesSlide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notesSlides/notesSlide68.xml" ContentType="application/vnd.openxmlformats-officedocument.presentationml.notesSlide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notesSlides/notesSlide69.xml" ContentType="application/vnd.openxmlformats-officedocument.presentationml.notesSlide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notesSlides/notesSlide70.xml" ContentType="application/vnd.openxmlformats-officedocument.presentationml.notesSlide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notesSlides/notesSlide71.xml" ContentType="application/vnd.openxmlformats-officedocument.presentationml.notesSlide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notesSlides/notesSlide72.xml" ContentType="application/vnd.openxmlformats-officedocument.presentationml.notesSlide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notesSlides/notesSlide73.xml" ContentType="application/vnd.openxmlformats-officedocument.presentationml.notesSlide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notesSlides/notesSlide74.xml" ContentType="application/vnd.openxmlformats-officedocument.presentationml.notesSlide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notesSlides/notesSlide75.xml" ContentType="application/vnd.openxmlformats-officedocument.presentationml.notesSlide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notesSlides/notesSlide76.xml" ContentType="application/vnd.openxmlformats-officedocument.presentationml.notesSlide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notesSlides/notesSlide77.xml" ContentType="application/vnd.openxmlformats-officedocument.presentationml.notesSlide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notesSlides/notesSlide78.xml" ContentType="application/vnd.openxmlformats-officedocument.presentationml.notesSlide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0.xml" ContentType="application/vnd.openxmlformats-officedocument.presentationml.tags+xml"/>
  <Override PartName="/ppt/notesSlides/notesSlide79.xml" ContentType="application/vnd.openxmlformats-officedocument.presentationml.notesSlide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notesSlides/notesSlide80.xml" ContentType="application/vnd.openxmlformats-officedocument.presentationml.notesSlide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notesSlides/notesSlide81.xml" ContentType="application/vnd.openxmlformats-officedocument.presentationml.notesSlide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notesSlides/notesSlide82.xml" ContentType="application/vnd.openxmlformats-officedocument.presentationml.notesSlide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notesSlides/notesSlide83.xml" ContentType="application/vnd.openxmlformats-officedocument.presentationml.notesSlide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notesSlides/notesSlide84.xml" ContentType="application/vnd.openxmlformats-officedocument.presentationml.notesSlide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notesSlides/notesSlide85.xml" ContentType="application/vnd.openxmlformats-officedocument.presentationml.notesSlide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notesSlides/notesSlide86.xml" ContentType="application/vnd.openxmlformats-officedocument.presentationml.notesSlide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notesSlides/notesSlide87.xml" ContentType="application/vnd.openxmlformats-officedocument.presentationml.notesSlide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notesSlides/notesSlide88.xml" ContentType="application/vnd.openxmlformats-officedocument.presentationml.notesSlide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notesSlides/notesSlide89.xml" ContentType="application/vnd.openxmlformats-officedocument.presentationml.notesSlide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notesSlides/notesSlide90.xml" ContentType="application/vnd.openxmlformats-officedocument.presentationml.notesSlide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0.xml" ContentType="application/vnd.openxmlformats-officedocument.presentationml.tags+xml"/>
  <Override PartName="/ppt/notesSlides/notesSlide91.xml" ContentType="application/vnd.openxmlformats-officedocument.presentationml.notesSlide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notesSlides/notesSlide92.xml" ContentType="application/vnd.openxmlformats-officedocument.presentationml.notesSlide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notesSlides/notesSlide93.xml" ContentType="application/vnd.openxmlformats-officedocument.presentationml.notesSlide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notesSlides/notesSlide94.xml" ContentType="application/vnd.openxmlformats-officedocument.presentationml.notesSlide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notesSlides/notesSlide95.xml" ContentType="application/vnd.openxmlformats-officedocument.presentationml.notesSlide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notesSlides/notesSlide96.xml" ContentType="application/vnd.openxmlformats-officedocument.presentationml.notesSlide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0.xml" ContentType="application/vnd.openxmlformats-officedocument.presentationml.tags+xml"/>
  <Override PartName="/ppt/tags/tag811.xml" ContentType="application/vnd.openxmlformats-officedocument.presentationml.tags+xml"/>
  <Override PartName="/ppt/tags/tag812.xml" ContentType="application/vnd.openxmlformats-officedocument.presentationml.tags+xml"/>
  <Override PartName="/ppt/notesSlides/notesSlide97.xml" ContentType="application/vnd.openxmlformats-officedocument.presentationml.notesSlide+xml"/>
  <Override PartName="/ppt/tags/tag813.xml" ContentType="application/vnd.openxmlformats-officedocument.presentationml.tags+xml"/>
  <Override PartName="/ppt/tags/tag814.xml" ContentType="application/vnd.openxmlformats-officedocument.presentationml.tags+xml"/>
  <Override PartName="/ppt/tags/tag815.xml" ContentType="application/vnd.openxmlformats-officedocument.presentationml.tags+xml"/>
  <Override PartName="/ppt/tags/tag816.xml" ContentType="application/vnd.openxmlformats-officedocument.presentationml.tags+xml"/>
  <Override PartName="/ppt/tags/tag817.xml" ContentType="application/vnd.openxmlformats-officedocument.presentationml.tags+xml"/>
  <Override PartName="/ppt/tags/tag818.xml" ContentType="application/vnd.openxmlformats-officedocument.presentationml.tags+xml"/>
  <Override PartName="/ppt/tags/tag819.xml" ContentType="application/vnd.openxmlformats-officedocument.presentationml.tags+xml"/>
  <Override PartName="/ppt/tags/tag820.xml" ContentType="application/vnd.openxmlformats-officedocument.presentationml.tags+xml"/>
  <Override PartName="/ppt/tags/tag821.xml" ContentType="application/vnd.openxmlformats-officedocument.presentationml.tags+xml"/>
  <Override PartName="/ppt/tags/tag822.xml" ContentType="application/vnd.openxmlformats-officedocument.presentationml.tags+xml"/>
  <Override PartName="/ppt/tags/tag823.xml" ContentType="application/vnd.openxmlformats-officedocument.presentationml.tags+xml"/>
  <Override PartName="/ppt/tags/tag824.xml" ContentType="application/vnd.openxmlformats-officedocument.presentationml.tags+xml"/>
  <Override PartName="/ppt/tags/tag825.xml" ContentType="application/vnd.openxmlformats-officedocument.presentationml.tags+xml"/>
  <Override PartName="/ppt/tags/tag826.xml" ContentType="application/vnd.openxmlformats-officedocument.presentationml.tags+xml"/>
  <Override PartName="/ppt/tags/tag827.xml" ContentType="application/vnd.openxmlformats-officedocument.presentationml.tags+xml"/>
  <Override PartName="/ppt/tags/tag828.xml" ContentType="application/vnd.openxmlformats-officedocument.presentationml.tags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tags/tag829.xml" ContentType="application/vnd.openxmlformats-officedocument.presentationml.tags+xml"/>
  <Override PartName="/ppt/tags/tag830.xml" ContentType="application/vnd.openxmlformats-officedocument.presentationml.tags+xml"/>
  <Override PartName="/ppt/tags/tag831.xml" ContentType="application/vnd.openxmlformats-officedocument.presentationml.tags+xml"/>
  <Override PartName="/ppt/tags/tag832.xml" ContentType="application/vnd.openxmlformats-officedocument.presentationml.tags+xml"/>
  <Override PartName="/ppt/tags/tag833.xml" ContentType="application/vnd.openxmlformats-officedocument.presentationml.tags+xml"/>
  <Override PartName="/ppt/tags/tag834.xml" ContentType="application/vnd.openxmlformats-officedocument.presentationml.tags+xml"/>
  <Override PartName="/ppt/tags/tag835.xml" ContentType="application/vnd.openxmlformats-officedocument.presentationml.tags+xml"/>
  <Override PartName="/ppt/tags/tag836.xml" ContentType="application/vnd.openxmlformats-officedocument.presentationml.tags+xml"/>
  <Override PartName="/ppt/tags/tag837.xml" ContentType="application/vnd.openxmlformats-officedocument.presentationml.tags+xml"/>
  <Override PartName="/ppt/tags/tag838.xml" ContentType="application/vnd.openxmlformats-officedocument.presentationml.tags+xml"/>
  <Override PartName="/ppt/tags/tag839.xml" ContentType="application/vnd.openxmlformats-officedocument.presentationml.tags+xml"/>
  <Override PartName="/ppt/tags/tag840.xml" ContentType="application/vnd.openxmlformats-officedocument.presentationml.tags+xml"/>
  <Override PartName="/ppt/tags/tag841.xml" ContentType="application/vnd.openxmlformats-officedocument.presentationml.tags+xml"/>
  <Override PartName="/ppt/tags/tag842.xml" ContentType="application/vnd.openxmlformats-officedocument.presentationml.tags+xml"/>
  <Override PartName="/ppt/tags/tag843.xml" ContentType="application/vnd.openxmlformats-officedocument.presentationml.tags+xml"/>
  <Override PartName="/ppt/tags/tag844.xml" ContentType="application/vnd.openxmlformats-officedocument.presentationml.tags+xml"/>
  <Override PartName="/ppt/tags/tag845.xml" ContentType="application/vnd.openxmlformats-officedocument.presentationml.tags+xml"/>
  <Override PartName="/ppt/tags/tag846.xml" ContentType="application/vnd.openxmlformats-officedocument.presentationml.tags+xml"/>
  <Override PartName="/ppt/tags/tag847.xml" ContentType="application/vnd.openxmlformats-officedocument.presentationml.tags+xml"/>
  <Override PartName="/ppt/tags/tag848.xml" ContentType="application/vnd.openxmlformats-officedocument.presentationml.tags+xml"/>
  <Override PartName="/ppt/tags/tag849.xml" ContentType="application/vnd.openxmlformats-officedocument.presentationml.tags+xml"/>
  <Override PartName="/ppt/tags/tag850.xml" ContentType="application/vnd.openxmlformats-officedocument.presentationml.tags+xml"/>
  <Override PartName="/ppt/tags/tag851.xml" ContentType="application/vnd.openxmlformats-officedocument.presentationml.tags+xml"/>
  <Override PartName="/ppt/tags/tag852.xml" ContentType="application/vnd.openxmlformats-officedocument.presentationml.tags+xml"/>
  <Override PartName="/ppt/tags/tag853.xml" ContentType="application/vnd.openxmlformats-officedocument.presentationml.tags+xml"/>
  <Override PartName="/ppt/tags/tag854.xml" ContentType="application/vnd.openxmlformats-officedocument.presentationml.tags+xml"/>
  <Override PartName="/ppt/tags/tag855.xml" ContentType="application/vnd.openxmlformats-officedocument.presentationml.tags+xml"/>
  <Override PartName="/ppt/tags/tag856.xml" ContentType="application/vnd.openxmlformats-officedocument.presentationml.tags+xml"/>
  <Override PartName="/ppt/tags/tag857.xml" ContentType="application/vnd.openxmlformats-officedocument.presentationml.tags+xml"/>
  <Override PartName="/ppt/tags/tag858.xml" ContentType="application/vnd.openxmlformats-officedocument.presentationml.tags+xml"/>
  <Override PartName="/ppt/tags/tag859.xml" ContentType="application/vnd.openxmlformats-officedocument.presentationml.tags+xml"/>
  <Override PartName="/ppt/tags/tag860.xml" ContentType="application/vnd.openxmlformats-officedocument.presentationml.tags+xml"/>
  <Override PartName="/ppt/tags/tag861.xml" ContentType="application/vnd.openxmlformats-officedocument.presentationml.tags+xml"/>
  <Override PartName="/ppt/tags/tag862.xml" ContentType="application/vnd.openxmlformats-officedocument.presentationml.tags+xml"/>
  <Override PartName="/ppt/tags/tag863.xml" ContentType="application/vnd.openxmlformats-officedocument.presentationml.tags+xml"/>
  <Override PartName="/ppt/tags/tag864.xml" ContentType="application/vnd.openxmlformats-officedocument.presentationml.tags+xml"/>
  <Override PartName="/ppt/tags/tag865.xml" ContentType="application/vnd.openxmlformats-officedocument.presentationml.tags+xml"/>
  <Override PartName="/ppt/tags/tag866.xml" ContentType="application/vnd.openxmlformats-officedocument.presentationml.tags+xml"/>
  <Override PartName="/ppt/tags/tag867.xml" ContentType="application/vnd.openxmlformats-officedocument.presentationml.tags+xml"/>
  <Override PartName="/ppt/tags/tag868.xml" ContentType="application/vnd.openxmlformats-officedocument.presentationml.tags+xml"/>
  <Override PartName="/ppt/tags/tag869.xml" ContentType="application/vnd.openxmlformats-officedocument.presentationml.tags+xml"/>
  <Override PartName="/ppt/tags/tag870.xml" ContentType="application/vnd.openxmlformats-officedocument.presentationml.tags+xml"/>
  <Override PartName="/ppt/tags/tag871.xml" ContentType="application/vnd.openxmlformats-officedocument.presentationml.tags+xml"/>
  <Override PartName="/ppt/tags/tag872.xml" ContentType="application/vnd.openxmlformats-officedocument.presentationml.tags+xml"/>
  <Override PartName="/ppt/tags/tag873.xml" ContentType="application/vnd.openxmlformats-officedocument.presentationml.tags+xml"/>
  <Override PartName="/ppt/tags/tag874.xml" ContentType="application/vnd.openxmlformats-officedocument.presentationml.tags+xml"/>
  <Override PartName="/ppt/tags/tag875.xml" ContentType="application/vnd.openxmlformats-officedocument.presentationml.tags+xml"/>
  <Override PartName="/ppt/tags/tag876.xml" ContentType="application/vnd.openxmlformats-officedocument.presentationml.tags+xml"/>
  <Override PartName="/ppt/tags/tag877.xml" ContentType="application/vnd.openxmlformats-officedocument.presentationml.tags+xml"/>
  <Override PartName="/ppt/tags/tag878.xml" ContentType="application/vnd.openxmlformats-officedocument.presentationml.tags+xml"/>
  <Override PartName="/ppt/tags/tag879.xml" ContentType="application/vnd.openxmlformats-officedocument.presentationml.tags+xml"/>
  <Override PartName="/ppt/tags/tag880.xml" ContentType="application/vnd.openxmlformats-officedocument.presentationml.tags+xml"/>
  <Override PartName="/ppt/tags/tag881.xml" ContentType="application/vnd.openxmlformats-officedocument.presentationml.tags+xml"/>
  <Override PartName="/ppt/tags/tag882.xml" ContentType="application/vnd.openxmlformats-officedocument.presentationml.tags+xml"/>
  <Override PartName="/ppt/tags/tag883.xml" ContentType="application/vnd.openxmlformats-officedocument.presentationml.tags+xml"/>
  <Override PartName="/ppt/tags/tag884.xml" ContentType="application/vnd.openxmlformats-officedocument.presentationml.tags+xml"/>
  <Override PartName="/ppt/tags/tag885.xml" ContentType="application/vnd.openxmlformats-officedocument.presentationml.tags+xml"/>
  <Override PartName="/ppt/tags/tag886.xml" ContentType="application/vnd.openxmlformats-officedocument.presentationml.tags+xml"/>
  <Override PartName="/ppt/tags/tag887.xml" ContentType="application/vnd.openxmlformats-officedocument.presentationml.tags+xml"/>
  <Override PartName="/ppt/tags/tag888.xml" ContentType="application/vnd.openxmlformats-officedocument.presentationml.tags+xml"/>
  <Override PartName="/ppt/tags/tag889.xml" ContentType="application/vnd.openxmlformats-officedocument.presentationml.tags+xml"/>
  <Override PartName="/ppt/tags/tag890.xml" ContentType="application/vnd.openxmlformats-officedocument.presentationml.tags+xml"/>
  <Override PartName="/ppt/tags/tag891.xml" ContentType="application/vnd.openxmlformats-officedocument.presentationml.tags+xml"/>
  <Override PartName="/ppt/tags/tag892.xml" ContentType="application/vnd.openxmlformats-officedocument.presentationml.tags+xml"/>
  <Override PartName="/ppt/tags/tag893.xml" ContentType="application/vnd.openxmlformats-officedocument.presentationml.tags+xml"/>
  <Override PartName="/ppt/tags/tag894.xml" ContentType="application/vnd.openxmlformats-officedocument.presentationml.tags+xml"/>
  <Override PartName="/ppt/tags/tag895.xml" ContentType="application/vnd.openxmlformats-officedocument.presentationml.tags+xml"/>
  <Override PartName="/ppt/tags/tag896.xml" ContentType="application/vnd.openxmlformats-officedocument.presentationml.tags+xml"/>
  <Override PartName="/ppt/tags/tag897.xml" ContentType="application/vnd.openxmlformats-officedocument.presentationml.tags+xml"/>
  <Override PartName="/ppt/tags/tag898.xml" ContentType="application/vnd.openxmlformats-officedocument.presentationml.tags+xml"/>
  <Override PartName="/ppt/tags/tag899.xml" ContentType="application/vnd.openxmlformats-officedocument.presentationml.tags+xml"/>
  <Override PartName="/ppt/tags/tag900.xml" ContentType="application/vnd.openxmlformats-officedocument.presentationml.tags+xml"/>
  <Override PartName="/ppt/tags/tag901.xml" ContentType="application/vnd.openxmlformats-officedocument.presentationml.tags+xml"/>
  <Override PartName="/ppt/tags/tag902.xml" ContentType="application/vnd.openxmlformats-officedocument.presentationml.tags+xml"/>
  <Override PartName="/ppt/tags/tag903.xml" ContentType="application/vnd.openxmlformats-officedocument.presentationml.tags+xml"/>
  <Override PartName="/ppt/tags/tag904.xml" ContentType="application/vnd.openxmlformats-officedocument.presentationml.tags+xml"/>
  <Override PartName="/ppt/tags/tag905.xml" ContentType="application/vnd.openxmlformats-officedocument.presentationml.tags+xml"/>
  <Override PartName="/ppt/tags/tag906.xml" ContentType="application/vnd.openxmlformats-officedocument.presentationml.tags+xml"/>
  <Override PartName="/ppt/tags/tag907.xml" ContentType="application/vnd.openxmlformats-officedocument.presentationml.tags+xml"/>
  <Override PartName="/ppt/tags/tag908.xml" ContentType="application/vnd.openxmlformats-officedocument.presentationml.tags+xml"/>
  <Override PartName="/ppt/tags/tag909.xml" ContentType="application/vnd.openxmlformats-officedocument.presentationml.tags+xml"/>
  <Override PartName="/ppt/tags/tag910.xml" ContentType="application/vnd.openxmlformats-officedocument.presentationml.tags+xml"/>
  <Override PartName="/ppt/tags/tag911.xml" ContentType="application/vnd.openxmlformats-officedocument.presentationml.tags+xml"/>
  <Override PartName="/ppt/tags/tag912.xml" ContentType="application/vnd.openxmlformats-officedocument.presentationml.tags+xml"/>
  <Override PartName="/ppt/tags/tag913.xml" ContentType="application/vnd.openxmlformats-officedocument.presentationml.tags+xml"/>
  <Override PartName="/ppt/tags/tag914.xml" ContentType="application/vnd.openxmlformats-officedocument.presentationml.tags+xml"/>
  <Override PartName="/ppt/tags/tag915.xml" ContentType="application/vnd.openxmlformats-officedocument.presentationml.tags+xml"/>
  <Override PartName="/ppt/tags/tag916.xml" ContentType="application/vnd.openxmlformats-officedocument.presentationml.tags+xml"/>
  <Override PartName="/ppt/tags/tag917.xml" ContentType="application/vnd.openxmlformats-officedocument.presentationml.tags+xml"/>
  <Override PartName="/ppt/tags/tag918.xml" ContentType="application/vnd.openxmlformats-officedocument.presentationml.tags+xml"/>
  <Override PartName="/ppt/tags/tag919.xml" ContentType="application/vnd.openxmlformats-officedocument.presentationml.tags+xml"/>
  <Override PartName="/ppt/tags/tag920.xml" ContentType="application/vnd.openxmlformats-officedocument.presentationml.tags+xml"/>
  <Override PartName="/ppt/tags/tag921.xml" ContentType="application/vnd.openxmlformats-officedocument.presentationml.tags+xml"/>
  <Override PartName="/ppt/notesSlides/notesSlide100.xml" ContentType="application/vnd.openxmlformats-officedocument.presentationml.notesSlide+xml"/>
  <Override PartName="/ppt/tags/tag922.xml" ContentType="application/vnd.openxmlformats-officedocument.presentationml.tags+xml"/>
  <Override PartName="/ppt/tags/tag923.xml" ContentType="application/vnd.openxmlformats-officedocument.presentationml.tags+xml"/>
  <Override PartName="/ppt/tags/tag924.xml" ContentType="application/vnd.openxmlformats-officedocument.presentationml.tags+xml"/>
  <Override PartName="/ppt/tags/tag925.xml" ContentType="application/vnd.openxmlformats-officedocument.presentationml.tags+xml"/>
  <Override PartName="/ppt/tags/tag926.xml" ContentType="application/vnd.openxmlformats-officedocument.presentationml.tags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tags/tag927.xml" ContentType="application/vnd.openxmlformats-officedocument.presentationml.tags+xml"/>
  <Override PartName="/ppt/tags/tag928.xml" ContentType="application/vnd.openxmlformats-officedocument.presentationml.tags+xml"/>
  <Override PartName="/ppt/notesSlides/notesSlide103.xml" ContentType="application/vnd.openxmlformats-officedocument.presentationml.notesSlide+xml"/>
  <Override PartName="/ppt/tags/tag929.xml" ContentType="application/vnd.openxmlformats-officedocument.presentationml.tags+xml"/>
  <Override PartName="/ppt/tags/tag930.xml" ContentType="application/vnd.openxmlformats-officedocument.presentationml.tags+xml"/>
  <Override PartName="/ppt/notesSlides/notesSlide104.xml" ContentType="application/vnd.openxmlformats-officedocument.presentationml.notesSlide+xml"/>
  <Override PartName="/ppt/tags/tag931.xml" ContentType="application/vnd.openxmlformats-officedocument.presentationml.tags+xml"/>
  <Override PartName="/ppt/tags/tag932.xml" ContentType="application/vnd.openxmlformats-officedocument.presentationml.tags+xml"/>
  <Override PartName="/ppt/notesSlides/notesSlide105.xml" ContentType="application/vnd.openxmlformats-officedocument.presentationml.notesSlide+xml"/>
  <Override PartName="/ppt/tags/tag933.xml" ContentType="application/vnd.openxmlformats-officedocument.presentationml.tags+xml"/>
  <Override PartName="/ppt/tags/tag934.xml" ContentType="application/vnd.openxmlformats-officedocument.presentationml.tags+xml"/>
  <Override PartName="/ppt/notesSlides/notesSlide106.xml" ContentType="application/vnd.openxmlformats-officedocument.presentationml.notesSlide+xml"/>
  <Override PartName="/ppt/tags/tag935.xml" ContentType="application/vnd.openxmlformats-officedocument.presentationml.tags+xml"/>
  <Override PartName="/ppt/tags/tag936.xml" ContentType="application/vnd.openxmlformats-officedocument.presentationml.tags+xml"/>
  <Override PartName="/ppt/notesSlides/notesSlide107.xml" ContentType="application/vnd.openxmlformats-officedocument.presentationml.notesSlide+xml"/>
  <Override PartName="/ppt/tags/tag937.xml" ContentType="application/vnd.openxmlformats-officedocument.presentationml.tags+xml"/>
  <Override PartName="/ppt/tags/tag938.xml" ContentType="application/vnd.openxmlformats-officedocument.presentationml.tags+xml"/>
  <Override PartName="/ppt/notesSlides/notesSlide108.xml" ContentType="application/vnd.openxmlformats-officedocument.presentationml.notesSlide+xml"/>
  <Override PartName="/ppt/tags/tag939.xml" ContentType="application/vnd.openxmlformats-officedocument.presentationml.tags+xml"/>
  <Override PartName="/ppt/tags/tag940.xml" ContentType="application/vnd.openxmlformats-officedocument.presentationml.tags+xml"/>
  <Override PartName="/ppt/notesSlides/notesSlide109.xml" ContentType="application/vnd.openxmlformats-officedocument.presentationml.notesSlide+xml"/>
  <Override PartName="/ppt/tags/tag941.xml" ContentType="application/vnd.openxmlformats-officedocument.presentationml.tags+xml"/>
  <Override PartName="/ppt/tags/tag942.xml" ContentType="application/vnd.openxmlformats-officedocument.presentationml.tags+xml"/>
  <Override PartName="/ppt/tags/tag943.xml" ContentType="application/vnd.openxmlformats-officedocument.presentationml.tags+xml"/>
  <Override PartName="/ppt/tags/tag944.xml" ContentType="application/vnd.openxmlformats-officedocument.presentationml.tags+xml"/>
  <Override PartName="/ppt/tags/tag945.xml" ContentType="application/vnd.openxmlformats-officedocument.presentationml.tags+xml"/>
  <Override PartName="/ppt/tags/tag946.xml" ContentType="application/vnd.openxmlformats-officedocument.presentationml.tags+xml"/>
  <Override PartName="/ppt/tags/tag947.xml" ContentType="application/vnd.openxmlformats-officedocument.presentationml.tags+xml"/>
  <Override PartName="/ppt/tags/tag948.xml" ContentType="application/vnd.openxmlformats-officedocument.presentationml.tags+xml"/>
  <Override PartName="/ppt/tags/tag949.xml" ContentType="application/vnd.openxmlformats-officedocument.presentationml.tags+xml"/>
  <Override PartName="/ppt/tags/tag950.xml" ContentType="application/vnd.openxmlformats-officedocument.presentationml.tags+xml"/>
  <Override PartName="/ppt/tags/tag951.xml" ContentType="application/vnd.openxmlformats-officedocument.presentationml.tags+xml"/>
  <Override PartName="/ppt/tags/tag952.xml" ContentType="application/vnd.openxmlformats-officedocument.presentationml.tags+xml"/>
  <Override PartName="/ppt/tags/tag953.xml" ContentType="application/vnd.openxmlformats-officedocument.presentationml.tags+xml"/>
  <Override PartName="/ppt/tags/tag954.xml" ContentType="application/vnd.openxmlformats-officedocument.presentationml.tags+xml"/>
  <Override PartName="/ppt/tags/tag955.xml" ContentType="application/vnd.openxmlformats-officedocument.presentationml.tags+xml"/>
  <Override PartName="/ppt/tags/tag956.xml" ContentType="application/vnd.openxmlformats-officedocument.presentationml.tags+xml"/>
  <Override PartName="/ppt/notesSlides/notesSlide110.xml" ContentType="application/vnd.openxmlformats-officedocument.presentationml.notesSlide+xml"/>
  <Override PartName="/ppt/tags/tag957.xml" ContentType="application/vnd.openxmlformats-officedocument.presentationml.tags+xml"/>
  <Override PartName="/ppt/tags/tag958.xml" ContentType="application/vnd.openxmlformats-officedocument.presentationml.tags+xml"/>
  <Override PartName="/ppt/tags/tag959.xml" ContentType="application/vnd.openxmlformats-officedocument.presentationml.tags+xml"/>
  <Override PartName="/ppt/tags/tag960.xml" ContentType="application/vnd.openxmlformats-officedocument.presentationml.tags+xml"/>
  <Override PartName="/ppt/tags/tag961.xml" ContentType="application/vnd.openxmlformats-officedocument.presentationml.tags+xml"/>
  <Override PartName="/ppt/tags/tag962.xml" ContentType="application/vnd.openxmlformats-officedocument.presentationml.tags+xml"/>
  <Override PartName="/ppt/tags/tag963.xml" ContentType="application/vnd.openxmlformats-officedocument.presentationml.tags+xml"/>
  <Override PartName="/ppt/tags/tag964.xml" ContentType="application/vnd.openxmlformats-officedocument.presentationml.tags+xml"/>
  <Override PartName="/ppt/tags/tag965.xml" ContentType="application/vnd.openxmlformats-officedocument.presentationml.tags+xml"/>
  <Override PartName="/ppt/tags/tag966.xml" ContentType="application/vnd.openxmlformats-officedocument.presentationml.tags+xml"/>
  <Override PartName="/ppt/tags/tag967.xml" ContentType="application/vnd.openxmlformats-officedocument.presentationml.tags+xml"/>
  <Override PartName="/ppt/tags/tag968.xml" ContentType="application/vnd.openxmlformats-officedocument.presentationml.tags+xml"/>
  <Override PartName="/ppt/tags/tag969.xml" ContentType="application/vnd.openxmlformats-officedocument.presentationml.tags+xml"/>
  <Override PartName="/ppt/tags/tag970.xml" ContentType="application/vnd.openxmlformats-officedocument.presentationml.tags+xml"/>
  <Override PartName="/ppt/tags/tag971.xml" ContentType="application/vnd.openxmlformats-officedocument.presentationml.tags+xml"/>
  <Override PartName="/ppt/tags/tag972.xml" ContentType="application/vnd.openxmlformats-officedocument.presentationml.tags+xml"/>
  <Override PartName="/ppt/tags/tag973.xml" ContentType="application/vnd.openxmlformats-officedocument.presentationml.tags+xml"/>
  <Override PartName="/ppt/tags/tag974.xml" ContentType="application/vnd.openxmlformats-officedocument.presentationml.tags+xml"/>
  <Override PartName="/ppt/tags/tag975.xml" ContentType="application/vnd.openxmlformats-officedocument.presentationml.tags+xml"/>
  <Override PartName="/ppt/notesSlides/notesSlide111.xml" ContentType="application/vnd.openxmlformats-officedocument.presentationml.notesSlide+xml"/>
  <Override PartName="/ppt/tags/tag976.xml" ContentType="application/vnd.openxmlformats-officedocument.presentationml.tags+xml"/>
  <Override PartName="/ppt/tags/tag977.xml" ContentType="application/vnd.openxmlformats-officedocument.presentationml.tags+xml"/>
  <Override PartName="/ppt/tags/tag978.xml" ContentType="application/vnd.openxmlformats-officedocument.presentationml.tags+xml"/>
  <Override PartName="/ppt/tags/tag979.xml" ContentType="application/vnd.openxmlformats-officedocument.presentationml.tags+xml"/>
  <Override PartName="/ppt/tags/tag980.xml" ContentType="application/vnd.openxmlformats-officedocument.presentationml.tags+xml"/>
  <Override PartName="/ppt/tags/tag981.xml" ContentType="application/vnd.openxmlformats-officedocument.presentationml.tags+xml"/>
  <Override PartName="/ppt/tags/tag982.xml" ContentType="application/vnd.openxmlformats-officedocument.presentationml.tags+xml"/>
  <Override PartName="/ppt/tags/tag983.xml" ContentType="application/vnd.openxmlformats-officedocument.presentationml.tags+xml"/>
  <Override PartName="/ppt/tags/tag984.xml" ContentType="application/vnd.openxmlformats-officedocument.presentationml.tags+xml"/>
  <Override PartName="/ppt/tags/tag985.xml" ContentType="application/vnd.openxmlformats-officedocument.presentationml.tags+xml"/>
  <Override PartName="/ppt/tags/tag986.xml" ContentType="application/vnd.openxmlformats-officedocument.presentationml.tags+xml"/>
  <Override PartName="/ppt/tags/tag987.xml" ContentType="application/vnd.openxmlformats-officedocument.presentationml.tags+xml"/>
  <Override PartName="/ppt/tags/tag988.xml" ContentType="application/vnd.openxmlformats-officedocument.presentationml.tags+xml"/>
  <Override PartName="/ppt/tags/tag989.xml" ContentType="application/vnd.openxmlformats-officedocument.presentationml.tags+xml"/>
  <Override PartName="/ppt/tags/tag990.xml" ContentType="application/vnd.openxmlformats-officedocument.presentationml.tags+xml"/>
  <Override PartName="/ppt/tags/tag991.xml" ContentType="application/vnd.openxmlformats-officedocument.presentationml.tags+xml"/>
  <Override PartName="/ppt/tags/tag992.xml" ContentType="application/vnd.openxmlformats-officedocument.presentationml.tags+xml"/>
  <Override PartName="/ppt/tags/tag993.xml" ContentType="application/vnd.openxmlformats-officedocument.presentationml.tags+xml"/>
  <Override PartName="/ppt/tags/tag994.xml" ContentType="application/vnd.openxmlformats-officedocument.presentationml.tags+xml"/>
  <Override PartName="/ppt/tags/tag995.xml" ContentType="application/vnd.openxmlformats-officedocument.presentationml.tags+xml"/>
  <Override PartName="/ppt/tags/tag996.xml" ContentType="application/vnd.openxmlformats-officedocument.presentationml.tags+xml"/>
  <Override PartName="/ppt/notesSlides/notesSlide112.xml" ContentType="application/vnd.openxmlformats-officedocument.presentationml.notesSlide+xml"/>
  <Override PartName="/ppt/tags/tag997.xml" ContentType="application/vnd.openxmlformats-officedocument.presentationml.tags+xml"/>
  <Override PartName="/ppt/tags/tag998.xml" ContentType="application/vnd.openxmlformats-officedocument.presentationml.tags+xml"/>
  <Override PartName="/ppt/notesSlides/notesSlide113.xml" ContentType="application/vnd.openxmlformats-officedocument.presentationml.notesSlide+xml"/>
  <Override PartName="/ppt/tags/tag999.xml" ContentType="application/vnd.openxmlformats-officedocument.presentationml.tags+xml"/>
  <Override PartName="/ppt/tags/tag1000.xml" ContentType="application/vnd.openxmlformats-officedocument.presentationml.tags+xml"/>
  <Override PartName="/ppt/notesSlides/notesSlide114.xml" ContentType="application/vnd.openxmlformats-officedocument.presentationml.notesSlide+xml"/>
  <Override PartName="/ppt/tags/tag1001.xml" ContentType="application/vnd.openxmlformats-officedocument.presentationml.tags+xml"/>
  <Override PartName="/ppt/tags/tag1002.xml" ContentType="application/vnd.openxmlformats-officedocument.presentationml.tags+xml"/>
  <Override PartName="/ppt/notesSlides/notesSlide115.xml" ContentType="application/vnd.openxmlformats-officedocument.presentationml.notesSlide+xml"/>
  <Override PartName="/ppt/tags/tag1003.xml" ContentType="application/vnd.openxmlformats-officedocument.presentationml.tags+xml"/>
  <Override PartName="/ppt/tags/tag1004.xml" ContentType="application/vnd.openxmlformats-officedocument.presentationml.tags+xml"/>
  <Override PartName="/ppt/notesSlides/notesSlide116.xml" ContentType="application/vnd.openxmlformats-officedocument.presentationml.notesSlide+xml"/>
  <Override PartName="/ppt/tags/tag1005.xml" ContentType="application/vnd.openxmlformats-officedocument.presentationml.tags+xml"/>
  <Override PartName="/ppt/tags/tag1006.xml" ContentType="application/vnd.openxmlformats-officedocument.presentationml.tags+xml"/>
  <Override PartName="/ppt/tags/tag1007.xml" ContentType="application/vnd.openxmlformats-officedocument.presentationml.tags+xml"/>
  <Override PartName="/ppt/notesSlides/notesSlide117.xml" ContentType="application/vnd.openxmlformats-officedocument.presentationml.notesSlide+xml"/>
  <Override PartName="/ppt/tags/tag1008.xml" ContentType="application/vnd.openxmlformats-officedocument.presentationml.tags+xml"/>
  <Override PartName="/ppt/tags/tag1009.xml" ContentType="application/vnd.openxmlformats-officedocument.presentationml.tags+xml"/>
  <Override PartName="/ppt/tags/tag1010.xml" ContentType="application/vnd.openxmlformats-officedocument.presentationml.tags+xml"/>
  <Override PartName="/ppt/notesSlides/notesSlide118.xml" ContentType="application/vnd.openxmlformats-officedocument.presentationml.notesSlide+xml"/>
  <Override PartName="/ppt/tags/tag1011.xml" ContentType="application/vnd.openxmlformats-officedocument.presentationml.tags+xml"/>
  <Override PartName="/ppt/tags/tag1012.xml" ContentType="application/vnd.openxmlformats-officedocument.presentationml.tags+xml"/>
  <Override PartName="/ppt/tags/tag1013.xml" ContentType="application/vnd.openxmlformats-officedocument.presentationml.tags+xml"/>
  <Override PartName="/ppt/notesSlides/notesSlide119.xml" ContentType="application/vnd.openxmlformats-officedocument.presentationml.notesSlide+xml"/>
  <Override PartName="/ppt/tags/tag1014.xml" ContentType="application/vnd.openxmlformats-officedocument.presentationml.tags+xml"/>
  <Override PartName="/ppt/tags/tag1015.xml" ContentType="application/vnd.openxmlformats-officedocument.presentationml.tags+xml"/>
  <Override PartName="/ppt/tags/tag1016.xml" ContentType="application/vnd.openxmlformats-officedocument.presentationml.tags+xml"/>
  <Override PartName="/ppt/tags/tag1017.xml" ContentType="application/vnd.openxmlformats-officedocument.presentationml.tags+xml"/>
  <Override PartName="/ppt/tags/tag1018.xml" ContentType="application/vnd.openxmlformats-officedocument.presentationml.tags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7" r:id="rId1"/>
  </p:sldMasterIdLst>
  <p:notesMasterIdLst>
    <p:notesMasterId r:id="rId219"/>
  </p:notesMasterIdLst>
  <p:sldIdLst>
    <p:sldId id="481" r:id="rId2"/>
    <p:sldId id="258" r:id="rId3"/>
    <p:sldId id="748" r:id="rId4"/>
    <p:sldId id="749" r:id="rId5"/>
    <p:sldId id="483" r:id="rId6"/>
    <p:sldId id="708" r:id="rId7"/>
    <p:sldId id="576" r:id="rId8"/>
    <p:sldId id="751" r:id="rId9"/>
    <p:sldId id="752" r:id="rId10"/>
    <p:sldId id="753" r:id="rId11"/>
    <p:sldId id="754" r:id="rId12"/>
    <p:sldId id="577" r:id="rId13"/>
    <p:sldId id="756" r:id="rId14"/>
    <p:sldId id="578" r:id="rId15"/>
    <p:sldId id="758" r:id="rId16"/>
    <p:sldId id="579" r:id="rId17"/>
    <p:sldId id="760" r:id="rId18"/>
    <p:sldId id="583" r:id="rId19"/>
    <p:sldId id="762" r:id="rId20"/>
    <p:sldId id="584" r:id="rId21"/>
    <p:sldId id="764" r:id="rId22"/>
    <p:sldId id="765" r:id="rId23"/>
    <p:sldId id="585" r:id="rId24"/>
    <p:sldId id="580" r:id="rId25"/>
    <p:sldId id="710" r:id="rId26"/>
    <p:sldId id="581" r:id="rId27"/>
    <p:sldId id="767" r:id="rId28"/>
    <p:sldId id="768" r:id="rId29"/>
    <p:sldId id="769" r:id="rId30"/>
    <p:sldId id="711" r:id="rId31"/>
    <p:sldId id="771" r:id="rId32"/>
    <p:sldId id="582" r:id="rId33"/>
    <p:sldId id="773" r:id="rId34"/>
    <p:sldId id="721" r:id="rId35"/>
    <p:sldId id="775" r:id="rId36"/>
    <p:sldId id="776" r:id="rId37"/>
    <p:sldId id="587" r:id="rId38"/>
    <p:sldId id="778" r:id="rId39"/>
    <p:sldId id="779" r:id="rId40"/>
    <p:sldId id="780" r:id="rId41"/>
    <p:sldId id="781" r:id="rId42"/>
    <p:sldId id="500" r:id="rId43"/>
    <p:sldId id="745" r:id="rId44"/>
    <p:sldId id="783" r:id="rId45"/>
    <p:sldId id="784" r:id="rId46"/>
    <p:sldId id="785" r:id="rId47"/>
    <p:sldId id="746" r:id="rId48"/>
    <p:sldId id="787" r:id="rId49"/>
    <p:sldId id="586" r:id="rId50"/>
    <p:sldId id="789" r:id="rId51"/>
    <p:sldId id="790" r:id="rId52"/>
    <p:sldId id="791" r:id="rId53"/>
    <p:sldId id="722" r:id="rId54"/>
    <p:sldId id="709" r:id="rId55"/>
    <p:sldId id="677" r:id="rId56"/>
    <p:sldId id="793" r:id="rId57"/>
    <p:sldId id="794" r:id="rId58"/>
    <p:sldId id="795" r:id="rId59"/>
    <p:sldId id="796" r:id="rId60"/>
    <p:sldId id="797" r:id="rId61"/>
    <p:sldId id="798" r:id="rId62"/>
    <p:sldId id="799" r:id="rId63"/>
    <p:sldId id="678" r:id="rId64"/>
    <p:sldId id="801" r:id="rId65"/>
    <p:sldId id="802" r:id="rId66"/>
    <p:sldId id="803" r:id="rId67"/>
    <p:sldId id="804" r:id="rId68"/>
    <p:sldId id="805" r:id="rId69"/>
    <p:sldId id="679" r:id="rId70"/>
    <p:sldId id="680" r:id="rId71"/>
    <p:sldId id="681" r:id="rId72"/>
    <p:sldId id="807" r:id="rId73"/>
    <p:sldId id="682" r:id="rId74"/>
    <p:sldId id="809" r:id="rId75"/>
    <p:sldId id="810" r:id="rId76"/>
    <p:sldId id="811" r:id="rId77"/>
    <p:sldId id="812" r:id="rId78"/>
    <p:sldId id="683" r:id="rId79"/>
    <p:sldId id="814" r:id="rId80"/>
    <p:sldId id="815" r:id="rId81"/>
    <p:sldId id="816" r:id="rId82"/>
    <p:sldId id="817" r:id="rId83"/>
    <p:sldId id="684" r:id="rId84"/>
    <p:sldId id="819" r:id="rId85"/>
    <p:sldId id="820" r:id="rId86"/>
    <p:sldId id="821" r:id="rId87"/>
    <p:sldId id="822" r:id="rId88"/>
    <p:sldId id="689" r:id="rId89"/>
    <p:sldId id="824" r:id="rId90"/>
    <p:sldId id="690" r:id="rId91"/>
    <p:sldId id="826" r:id="rId92"/>
    <p:sldId id="827" r:id="rId93"/>
    <p:sldId id="828" r:id="rId94"/>
    <p:sldId id="691" r:id="rId95"/>
    <p:sldId id="830" r:id="rId96"/>
    <p:sldId id="831" r:id="rId97"/>
    <p:sldId id="832" r:id="rId98"/>
    <p:sldId id="692" r:id="rId99"/>
    <p:sldId id="693" r:id="rId100"/>
    <p:sldId id="834" r:id="rId101"/>
    <p:sldId id="694" r:id="rId102"/>
    <p:sldId id="695" r:id="rId103"/>
    <p:sldId id="739" r:id="rId104"/>
    <p:sldId id="696" r:id="rId105"/>
    <p:sldId id="836" r:id="rId106"/>
    <p:sldId id="837" r:id="rId107"/>
    <p:sldId id="838" r:id="rId108"/>
    <p:sldId id="697" r:id="rId109"/>
    <p:sldId id="840" r:id="rId110"/>
    <p:sldId id="841" r:id="rId111"/>
    <p:sldId id="842" r:id="rId112"/>
    <p:sldId id="698" r:id="rId113"/>
    <p:sldId id="844" r:id="rId114"/>
    <p:sldId id="845" r:id="rId115"/>
    <p:sldId id="846" r:id="rId116"/>
    <p:sldId id="699" r:id="rId117"/>
    <p:sldId id="848" r:id="rId118"/>
    <p:sldId id="849" r:id="rId119"/>
    <p:sldId id="850" r:id="rId120"/>
    <p:sldId id="851" r:id="rId121"/>
    <p:sldId id="700" r:id="rId122"/>
    <p:sldId id="853" r:id="rId123"/>
    <p:sldId id="854" r:id="rId124"/>
    <p:sldId id="701" r:id="rId125"/>
    <p:sldId id="856" r:id="rId126"/>
    <p:sldId id="702" r:id="rId127"/>
    <p:sldId id="858" r:id="rId128"/>
    <p:sldId id="859" r:id="rId129"/>
    <p:sldId id="703" r:id="rId130"/>
    <p:sldId id="861" r:id="rId131"/>
    <p:sldId id="704" r:id="rId132"/>
    <p:sldId id="863" r:id="rId133"/>
    <p:sldId id="705" r:id="rId134"/>
    <p:sldId id="865" r:id="rId135"/>
    <p:sldId id="866" r:id="rId136"/>
    <p:sldId id="867" r:id="rId137"/>
    <p:sldId id="868" r:id="rId138"/>
    <p:sldId id="706" r:id="rId139"/>
    <p:sldId id="638" r:id="rId140"/>
    <p:sldId id="870" r:id="rId141"/>
    <p:sldId id="871" r:id="rId142"/>
    <p:sldId id="872" r:id="rId143"/>
    <p:sldId id="741" r:id="rId144"/>
    <p:sldId id="707" r:id="rId145"/>
    <p:sldId id="874" r:id="rId146"/>
    <p:sldId id="875" r:id="rId147"/>
    <p:sldId id="876" r:id="rId148"/>
    <p:sldId id="877" r:id="rId149"/>
    <p:sldId id="878" r:id="rId150"/>
    <p:sldId id="879" r:id="rId151"/>
    <p:sldId id="880" r:id="rId152"/>
    <p:sldId id="881" r:id="rId153"/>
    <p:sldId id="882" r:id="rId154"/>
    <p:sldId id="883" r:id="rId155"/>
    <p:sldId id="884" r:id="rId156"/>
    <p:sldId id="885" r:id="rId157"/>
    <p:sldId id="723" r:id="rId158"/>
    <p:sldId id="660" r:id="rId159"/>
    <p:sldId id="549" r:id="rId160"/>
    <p:sldId id="550" r:id="rId161"/>
    <p:sldId id="551" r:id="rId162"/>
    <p:sldId id="552" r:id="rId163"/>
    <p:sldId id="553" r:id="rId164"/>
    <p:sldId id="554" r:id="rId165"/>
    <p:sldId id="555" r:id="rId166"/>
    <p:sldId id="887" r:id="rId167"/>
    <p:sldId id="888" r:id="rId168"/>
    <p:sldId id="731" r:id="rId169"/>
    <p:sldId id="890" r:id="rId170"/>
    <p:sldId id="891" r:id="rId171"/>
    <p:sldId id="892" r:id="rId172"/>
    <p:sldId id="893" r:id="rId173"/>
    <p:sldId id="669" r:id="rId174"/>
    <p:sldId id="345" r:id="rId175"/>
    <p:sldId id="895" r:id="rId176"/>
    <p:sldId id="896" r:id="rId177"/>
    <p:sldId id="897" r:id="rId178"/>
    <p:sldId id="898" r:id="rId179"/>
    <p:sldId id="732" r:id="rId180"/>
    <p:sldId id="900" r:id="rId181"/>
    <p:sldId id="560" r:id="rId182"/>
    <p:sldId id="561" r:id="rId183"/>
    <p:sldId id="562" r:id="rId184"/>
    <p:sldId id="563" r:id="rId185"/>
    <p:sldId id="564" r:id="rId186"/>
    <p:sldId id="565" r:id="rId187"/>
    <p:sldId id="902" r:id="rId188"/>
    <p:sldId id="903" r:id="rId189"/>
    <p:sldId id="904" r:id="rId190"/>
    <p:sldId id="905" r:id="rId191"/>
    <p:sldId id="729" r:id="rId192"/>
    <p:sldId id="455" r:id="rId193"/>
    <p:sldId id="456" r:id="rId194"/>
    <p:sldId id="390" r:id="rId195"/>
    <p:sldId id="907" r:id="rId196"/>
    <p:sldId id="392" r:id="rId197"/>
    <p:sldId id="391" r:id="rId198"/>
    <p:sldId id="909" r:id="rId199"/>
    <p:sldId id="910" r:id="rId200"/>
    <p:sldId id="911" r:id="rId201"/>
    <p:sldId id="912" r:id="rId202"/>
    <p:sldId id="913" r:id="rId203"/>
    <p:sldId id="914" r:id="rId204"/>
    <p:sldId id="457" r:id="rId205"/>
    <p:sldId id="916" r:id="rId206"/>
    <p:sldId id="917" r:id="rId207"/>
    <p:sldId id="394" r:id="rId208"/>
    <p:sldId id="919" r:id="rId209"/>
    <p:sldId id="920" r:id="rId210"/>
    <p:sldId id="921" r:id="rId211"/>
    <p:sldId id="922" r:id="rId212"/>
    <p:sldId id="923" r:id="rId213"/>
    <p:sldId id="924" r:id="rId214"/>
    <p:sldId id="925" r:id="rId215"/>
    <p:sldId id="743" r:id="rId216"/>
    <p:sldId id="730" r:id="rId217"/>
    <p:sldId id="448" r:id="rId2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63"/>
    <p:restoredTop sz="88282" autoAdjust="0"/>
  </p:normalViewPr>
  <p:slideViewPr>
    <p:cSldViewPr snapToGrid="0" snapToObjects="1">
      <p:cViewPr varScale="1">
        <p:scale>
          <a:sx n="77" d="100"/>
          <a:sy n="77" d="100"/>
        </p:scale>
        <p:origin x="494" y="62"/>
      </p:cViewPr>
      <p:guideLst>
        <p:guide orient="horz" pos="2160"/>
        <p:guide pos="2880"/>
      </p:guideLst>
    </p:cSldViewPr>
  </p:slideViewPr>
  <p:notesTextViewPr>
    <p:cViewPr>
      <p:scale>
        <a:sx n="114" d="100"/>
        <a:sy n="114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21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0" Type="http://schemas.openxmlformats.org/officeDocument/2006/relationships/presProps" Target="pres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viewProps" Target="viewProp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theme" Target="theme/theme1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tableStyles" Target="tableStyle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2.emf"/><Relationship Id="rId1" Type="http://schemas.openxmlformats.org/officeDocument/2006/relationships/image" Target="../media/image31.emf"/><Relationship Id="rId4" Type="http://schemas.openxmlformats.org/officeDocument/2006/relationships/image" Target="../media/image33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2.emf"/><Relationship Id="rId1" Type="http://schemas.openxmlformats.org/officeDocument/2006/relationships/image" Target="../media/image31.emf"/><Relationship Id="rId4" Type="http://schemas.openxmlformats.org/officeDocument/2006/relationships/image" Target="../media/image33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image" Target="../media/image32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9.emf"/><Relationship Id="rId1" Type="http://schemas.openxmlformats.org/officeDocument/2006/relationships/image" Target="../media/image32.emf"/><Relationship Id="rId5" Type="http://schemas.openxmlformats.org/officeDocument/2006/relationships/image" Target="../media/image38.emf"/><Relationship Id="rId4" Type="http://schemas.openxmlformats.org/officeDocument/2006/relationships/image" Target="../media/image4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image" Target="../media/image29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image" Target="../media/image29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image" Target="../media/image29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3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image" Target="../media/image43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1.emf"/><Relationship Id="rId1" Type="http://schemas.openxmlformats.org/officeDocument/2006/relationships/image" Target="../media/image43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1.emf"/><Relationship Id="rId1" Type="http://schemas.openxmlformats.org/officeDocument/2006/relationships/image" Target="../media/image43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1.emf"/><Relationship Id="rId1" Type="http://schemas.openxmlformats.org/officeDocument/2006/relationships/image" Target="../media/image43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1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1.emf"/><Relationship Id="rId1" Type="http://schemas.openxmlformats.org/officeDocument/2006/relationships/image" Target="../media/image43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1.emf"/><Relationship Id="rId1" Type="http://schemas.openxmlformats.org/officeDocument/2006/relationships/image" Target="../media/image43.emf"/><Relationship Id="rId4" Type="http://schemas.openxmlformats.org/officeDocument/2006/relationships/image" Target="../media/image46.e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image" Target="../media/image41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image" Target="../media/image41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5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5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5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5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57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30.emf"/></Relationships>
</file>

<file path=ppt/drawings/_rels/vmlDrawing58.v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image" Target="../media/image56.emf"/></Relationships>
</file>

<file path=ppt/drawings/_rels/vmlDrawing59.v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image" Target="../media/image5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60.v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image" Target="../media/image56.emf"/></Relationships>
</file>

<file path=ppt/drawings/_rels/vmlDrawing6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image" Target="../media/image56.emf"/></Relationships>
</file>

<file path=ppt/drawings/_rels/vmlDrawing6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image" Target="../media/image56.emf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drawings/_rels/vmlDrawing6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30.emf"/></Relationships>
</file>

<file path=ppt/drawings/_rels/vmlDrawing64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1.emf"/><Relationship Id="rId1" Type="http://schemas.openxmlformats.org/officeDocument/2006/relationships/image" Target="../media/image30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69.v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1.emf"/><Relationship Id="rId1" Type="http://schemas.openxmlformats.org/officeDocument/2006/relationships/image" Target="../media/image60.emf"/><Relationship Id="rId4" Type="http://schemas.openxmlformats.org/officeDocument/2006/relationships/image" Target="../media/image6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77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30.emf"/></Relationships>
</file>

<file path=ppt/drawings/_rels/vmlDrawing78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30.emf"/></Relationships>
</file>

<file path=ppt/drawings/_rels/vmlDrawing79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3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80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1.emf"/><Relationship Id="rId1" Type="http://schemas.openxmlformats.org/officeDocument/2006/relationships/image" Target="../media/image30.emf"/></Relationships>
</file>

<file path=ppt/drawings/_rels/vmlDrawing8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1.emf"/><Relationship Id="rId1" Type="http://schemas.openxmlformats.org/officeDocument/2006/relationships/image" Target="../media/image30.emf"/></Relationships>
</file>

<file path=ppt/drawings/_rels/vmlDrawing8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1.emf"/><Relationship Id="rId1" Type="http://schemas.openxmlformats.org/officeDocument/2006/relationships/image" Target="../media/image30.emf"/><Relationship Id="rId4" Type="http://schemas.openxmlformats.org/officeDocument/2006/relationships/image" Target="../media/image58.emf"/></Relationships>
</file>

<file path=ppt/drawings/_rels/vmlDrawing8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1.emf"/><Relationship Id="rId1" Type="http://schemas.openxmlformats.org/officeDocument/2006/relationships/image" Target="../media/image30.emf"/><Relationship Id="rId5" Type="http://schemas.openxmlformats.org/officeDocument/2006/relationships/image" Target="../media/image58.emf"/><Relationship Id="rId4" Type="http://schemas.openxmlformats.org/officeDocument/2006/relationships/image" Target="../media/image34.emf"/></Relationships>
</file>

<file path=ppt/drawings/_rels/vmlDrawing84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1.emf"/><Relationship Id="rId1" Type="http://schemas.openxmlformats.org/officeDocument/2006/relationships/image" Target="../media/image30.emf"/><Relationship Id="rId5" Type="http://schemas.openxmlformats.org/officeDocument/2006/relationships/image" Target="../media/image58.emf"/><Relationship Id="rId4" Type="http://schemas.openxmlformats.org/officeDocument/2006/relationships/image" Target="../media/image34.emf"/></Relationships>
</file>

<file path=ppt/drawings/_rels/vmlDrawing85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1.emf"/><Relationship Id="rId1" Type="http://schemas.openxmlformats.org/officeDocument/2006/relationships/image" Target="../media/image30.emf"/><Relationship Id="rId5" Type="http://schemas.openxmlformats.org/officeDocument/2006/relationships/image" Target="../media/image58.emf"/><Relationship Id="rId4" Type="http://schemas.openxmlformats.org/officeDocument/2006/relationships/image" Target="../media/image34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media/image1.jpg>
</file>

<file path=ppt/media/image10.png>
</file>

<file path=ppt/media/image11.png>
</file>

<file path=ppt/media/image12.png>
</file>

<file path=ppt/media/image19.png>
</file>

<file path=ppt/media/image2.jpeg>
</file>

<file path=ppt/media/image20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72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A34902-6C0E-4047-98FC-BD94C9E21AF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56FA1D-EB87-674F-B852-88C3E0917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72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Metronome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en.wikipedia.org/wiki/Recall_(memory)" TargetMode="External"/><Relationship Id="rId4" Type="http://schemas.openxmlformats.org/officeDocument/2006/relationships/hyperlink" Target="http://en.wikipedia.org/wiki/Inflection" TargetMode="Externa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Metronome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en.wikipedia.org/wiki/Recall_(memory)" TargetMode="External"/><Relationship Id="rId4" Type="http://schemas.openxmlformats.org/officeDocument/2006/relationships/hyperlink" Target="http://en.wikipedia.org/wiki/Inflection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706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Left: uses spread out</a:t>
            </a:r>
            <a:r>
              <a:rPr lang="en-US" baseline="0" dirty="0"/>
              <a:t> over time, last use very recent</a:t>
            </a:r>
          </a:p>
          <a:p>
            <a:r>
              <a:rPr lang="en-US" baseline="0" dirty="0"/>
              <a:t>Right: higher frequency and all quite recent, but in a bulk</a:t>
            </a:r>
          </a:p>
          <a:p>
            <a:r>
              <a:rPr lang="en-US" baseline="0" dirty="0">
                <a:sym typeface="Wingdings"/>
              </a:rPr>
              <a:t> Spacing effect: spacing between successive repetitions affects how well the item is remembered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9270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56485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56485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C1E74FEC-4C5C-4040-88AB-47791F730F7C}" type="slidenum">
              <a:rPr lang="en-US" sz="1200"/>
              <a:pPr/>
              <a:t>196</a:t>
            </a:fld>
            <a:endParaRPr lang="en-US" sz="1200"/>
          </a:p>
        </p:txBody>
      </p:sp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GB" dirty="0">
                <a:latin typeface="Times" charset="0"/>
                <a:ea typeface="ＭＳ Ｐゴシック" charset="0"/>
                <a:cs typeface="ＭＳ Ｐゴシック" charset="0"/>
              </a:rPr>
              <a:t>3 blocks in the</a:t>
            </a:r>
            <a:r>
              <a:rPr lang="en-GB" baseline="0" dirty="0">
                <a:latin typeface="Times" charset="0"/>
                <a:ea typeface="ＭＳ Ｐゴシック" charset="0"/>
                <a:cs typeface="ＭＳ Ｐゴシック" charset="0"/>
              </a:rPr>
              <a:t> experiment reflect novice, intermediate, and expert</a:t>
            </a:r>
          </a:p>
          <a:p>
            <a:pPr eaLnBrk="1" hangingPunct="1"/>
            <a:r>
              <a:rPr lang="en-GB" baseline="0" dirty="0">
                <a:latin typeface="Times" charset="0"/>
                <a:ea typeface="ＭＳ Ｐゴシック" charset="0"/>
                <a:cs typeface="ＭＳ Ｐゴシック" charset="0"/>
              </a:rPr>
              <a:t>In the real experiment there were 3 conditions, that differed in the frequency of presentation of the different addends. Here we only look at the control group, where each addend was presented equally often</a:t>
            </a:r>
            <a:endParaRPr lang="en-GB" dirty="0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871910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B8D9B700-F076-B740-998A-9909E95C0A80}" type="slidenum">
              <a:rPr lang="en-US" sz="1200"/>
              <a:pPr/>
              <a:t>197</a:t>
            </a:fld>
            <a:endParaRPr lang="en-US" sz="1200"/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979434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B8D9B700-F076-B740-998A-9909E95C0A80}" type="slidenum">
              <a:rPr lang="en-US" sz="1200"/>
              <a:pPr/>
              <a:t>198</a:t>
            </a:fld>
            <a:endParaRPr lang="en-US" sz="1200"/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979434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B8D9B700-F076-B740-998A-9909E95C0A80}" type="slidenum">
              <a:rPr lang="en-US" sz="1200"/>
              <a:pPr/>
              <a:t>199</a:t>
            </a:fld>
            <a:endParaRPr lang="en-US" sz="1200"/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979434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B8D9B700-F076-B740-998A-9909E95C0A80}" type="slidenum">
              <a:rPr lang="en-US" sz="1200"/>
              <a:pPr/>
              <a:t>200</a:t>
            </a:fld>
            <a:endParaRPr lang="en-US" sz="1200"/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979434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B8D9B700-F076-B740-998A-9909E95C0A80}" type="slidenum">
              <a:rPr lang="en-US" sz="1200"/>
              <a:pPr/>
              <a:t>201</a:t>
            </a:fld>
            <a:endParaRPr lang="en-US" sz="1200"/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979434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B8D9B700-F076-B740-998A-9909E95C0A80}" type="slidenum">
              <a:rPr lang="en-US" sz="1200"/>
              <a:pPr/>
              <a:t>202</a:t>
            </a:fld>
            <a:endParaRPr lang="en-US" sz="1200"/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979434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B8D9B700-F076-B740-998A-9909E95C0A80}" type="slidenum">
              <a:rPr lang="en-US" sz="1200"/>
              <a:pPr/>
              <a:t>203</a:t>
            </a:fld>
            <a:endParaRPr lang="en-US" sz="1200"/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979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Left: uses spread out</a:t>
            </a:r>
            <a:r>
              <a:rPr lang="en-US" baseline="0" dirty="0"/>
              <a:t> over time, last use very recent</a:t>
            </a:r>
          </a:p>
          <a:p>
            <a:r>
              <a:rPr lang="en-US" baseline="0" dirty="0"/>
              <a:t>Right: higher frequency and all quite recent, but in a bulk</a:t>
            </a:r>
          </a:p>
          <a:p>
            <a:r>
              <a:rPr lang="en-US" baseline="0" dirty="0">
                <a:sym typeface="Wingdings"/>
              </a:rPr>
              <a:t> Spacing effect: spacing between successive repetitions affects how well the item is remembered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9270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C1E74FEC-4C5C-4040-88AB-47791F730F7C}" type="slidenum">
              <a:rPr lang="en-US" sz="1200"/>
              <a:pPr/>
              <a:t>204</a:t>
            </a:fld>
            <a:endParaRPr lang="en-US" sz="1200"/>
          </a:p>
        </p:txBody>
      </p:sp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GB" dirty="0">
                <a:latin typeface="Times" charset="0"/>
                <a:ea typeface="ＭＳ Ｐゴシック" charset="0"/>
                <a:cs typeface="ＭＳ Ｐゴシック" charset="0"/>
              </a:rPr>
              <a:t>3 blocks in the</a:t>
            </a:r>
            <a:r>
              <a:rPr lang="en-GB" baseline="0" dirty="0">
                <a:latin typeface="Times" charset="0"/>
                <a:ea typeface="ＭＳ Ｐゴシック" charset="0"/>
                <a:cs typeface="ＭＳ Ｐゴシック" charset="0"/>
              </a:rPr>
              <a:t> experiment reflect novice, intermediate, and expert</a:t>
            </a:r>
          </a:p>
          <a:p>
            <a:pPr eaLnBrk="1" hangingPunct="1"/>
            <a:r>
              <a:rPr lang="en-GB" baseline="0" dirty="0">
                <a:latin typeface="Times" charset="0"/>
                <a:ea typeface="ＭＳ Ｐゴシック" charset="0"/>
                <a:cs typeface="ＭＳ Ｐゴシック" charset="0"/>
              </a:rPr>
              <a:t>In the real experiment there were 3 conditions, that differed in the frequency of presentation of the different addends. Here we only look at the control group, where each addend was presented equally often</a:t>
            </a:r>
            <a:endParaRPr lang="en-GB" dirty="0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419954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C1E74FEC-4C5C-4040-88AB-47791F730F7C}" type="slidenum">
              <a:rPr lang="en-US" sz="1200"/>
              <a:pPr/>
              <a:t>205</a:t>
            </a:fld>
            <a:endParaRPr lang="en-US" sz="1200"/>
          </a:p>
        </p:txBody>
      </p:sp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GB" dirty="0">
                <a:latin typeface="Times" charset="0"/>
                <a:ea typeface="ＭＳ Ｐゴシック" charset="0"/>
                <a:cs typeface="ＭＳ Ｐゴシック" charset="0"/>
              </a:rPr>
              <a:t>3 blocks in the</a:t>
            </a:r>
            <a:r>
              <a:rPr lang="en-GB" baseline="0" dirty="0">
                <a:latin typeface="Times" charset="0"/>
                <a:ea typeface="ＭＳ Ｐゴシック" charset="0"/>
                <a:cs typeface="ＭＳ Ｐゴシック" charset="0"/>
              </a:rPr>
              <a:t> experiment reflect novice, intermediate, and expert</a:t>
            </a:r>
          </a:p>
          <a:p>
            <a:pPr eaLnBrk="1" hangingPunct="1"/>
            <a:r>
              <a:rPr lang="en-GB" baseline="0" dirty="0">
                <a:latin typeface="Times" charset="0"/>
                <a:ea typeface="ＭＳ Ｐゴシック" charset="0"/>
                <a:cs typeface="ＭＳ Ｐゴシック" charset="0"/>
              </a:rPr>
              <a:t>In the real experiment there were 3 conditions, that differed in the frequency of presentation of the different addends. Here we only look at the control group, where each addend was presented equally often</a:t>
            </a:r>
            <a:endParaRPr lang="en-GB" dirty="0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419954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C1E74FEC-4C5C-4040-88AB-47791F730F7C}" type="slidenum">
              <a:rPr lang="en-US" sz="1200"/>
              <a:pPr/>
              <a:t>206</a:t>
            </a:fld>
            <a:endParaRPr lang="en-US" sz="1200"/>
          </a:p>
        </p:txBody>
      </p:sp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GB" dirty="0">
                <a:latin typeface="Times" charset="0"/>
                <a:ea typeface="ＭＳ Ｐゴシック" charset="0"/>
                <a:cs typeface="ＭＳ Ｐゴシック" charset="0"/>
              </a:rPr>
              <a:t>3 blocks in the</a:t>
            </a:r>
            <a:r>
              <a:rPr lang="en-GB" baseline="0" dirty="0">
                <a:latin typeface="Times" charset="0"/>
                <a:ea typeface="ＭＳ Ｐゴシック" charset="0"/>
                <a:cs typeface="ＭＳ Ｐゴシック" charset="0"/>
              </a:rPr>
              <a:t> experiment reflect novice, intermediate, and expert</a:t>
            </a:r>
          </a:p>
          <a:p>
            <a:pPr eaLnBrk="1" hangingPunct="1"/>
            <a:r>
              <a:rPr lang="en-GB" baseline="0" dirty="0">
                <a:latin typeface="Times" charset="0"/>
                <a:ea typeface="ＭＳ Ｐゴシック" charset="0"/>
                <a:cs typeface="ＭＳ Ｐゴシック" charset="0"/>
              </a:rPr>
              <a:t>In the real experiment there were 3 conditions, that differed in the frequency of presentation of the different addends. Here we only look at the control group, where each addend was presented equally often</a:t>
            </a:r>
            <a:endParaRPr lang="en-GB" dirty="0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419954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>
              <a:buFont typeface="Wingdings" charset="2"/>
              <a:buChar char="à"/>
            </a:pPr>
            <a:r>
              <a:rPr lang="ro-RO" sz="1600" dirty="0" err="1"/>
              <a:t>My</a:t>
            </a:r>
            <a:r>
              <a:rPr lang="ro-RO" sz="1600" dirty="0"/>
              <a:t> </a:t>
            </a:r>
            <a:r>
              <a:rPr lang="ro-RO" sz="1600" dirty="0" err="1"/>
              <a:t>current</a:t>
            </a:r>
            <a:r>
              <a:rPr lang="ro-RO" sz="1600" dirty="0"/>
              <a:t> </a:t>
            </a:r>
            <a:r>
              <a:rPr lang="ro-RO" sz="1600" dirty="0" err="1"/>
              <a:t>best</a:t>
            </a:r>
            <a:r>
              <a:rPr lang="ro-RO" sz="1600" dirty="0"/>
              <a:t> </a:t>
            </a:r>
            <a:r>
              <a:rPr lang="ro-RO" sz="1600" dirty="0" err="1"/>
              <a:t>is</a:t>
            </a:r>
            <a:r>
              <a:rPr lang="ro-RO" sz="1600" dirty="0"/>
              <a:t> .994/.084...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6256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>
              <a:buFont typeface="Wingdings" charset="2"/>
              <a:buChar char="à"/>
            </a:pPr>
            <a:r>
              <a:rPr lang="ro-RO" sz="1600" dirty="0" err="1"/>
              <a:t>My</a:t>
            </a:r>
            <a:r>
              <a:rPr lang="ro-RO" sz="1600" dirty="0"/>
              <a:t> </a:t>
            </a:r>
            <a:r>
              <a:rPr lang="ro-RO" sz="1600" dirty="0" err="1"/>
              <a:t>current</a:t>
            </a:r>
            <a:r>
              <a:rPr lang="ro-RO" sz="1600" dirty="0"/>
              <a:t> </a:t>
            </a:r>
            <a:r>
              <a:rPr lang="ro-RO" sz="1600" dirty="0" err="1"/>
              <a:t>best</a:t>
            </a:r>
            <a:r>
              <a:rPr lang="ro-RO" sz="1600" dirty="0"/>
              <a:t> </a:t>
            </a:r>
            <a:r>
              <a:rPr lang="ro-RO" sz="1600" dirty="0" err="1"/>
              <a:t>is</a:t>
            </a:r>
            <a:r>
              <a:rPr lang="ro-RO" sz="1600" dirty="0"/>
              <a:t> .994/.084...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625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>
              <a:buFont typeface="Wingdings" charset="2"/>
              <a:buChar char="à"/>
            </a:pPr>
            <a:r>
              <a:rPr lang="ro-RO" sz="1600" dirty="0" err="1"/>
              <a:t>My</a:t>
            </a:r>
            <a:r>
              <a:rPr lang="ro-RO" sz="1600" dirty="0"/>
              <a:t> </a:t>
            </a:r>
            <a:r>
              <a:rPr lang="ro-RO" sz="1600" dirty="0" err="1"/>
              <a:t>current</a:t>
            </a:r>
            <a:r>
              <a:rPr lang="ro-RO" sz="1600" dirty="0"/>
              <a:t> </a:t>
            </a:r>
            <a:r>
              <a:rPr lang="ro-RO" sz="1600" dirty="0" err="1"/>
              <a:t>best</a:t>
            </a:r>
            <a:r>
              <a:rPr lang="ro-RO" sz="1600" dirty="0"/>
              <a:t> </a:t>
            </a:r>
            <a:r>
              <a:rPr lang="ro-RO" sz="1600" dirty="0" err="1"/>
              <a:t>is</a:t>
            </a:r>
            <a:r>
              <a:rPr lang="ro-RO" sz="1600" dirty="0"/>
              <a:t> .994/.084...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6256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>
              <a:buFont typeface="Wingdings" charset="2"/>
              <a:buChar char="à"/>
            </a:pPr>
            <a:r>
              <a:rPr lang="ro-RO" sz="1600" dirty="0" err="1"/>
              <a:t>My</a:t>
            </a:r>
            <a:r>
              <a:rPr lang="ro-RO" sz="1600" dirty="0"/>
              <a:t> </a:t>
            </a:r>
            <a:r>
              <a:rPr lang="ro-RO" sz="1600" dirty="0" err="1"/>
              <a:t>current</a:t>
            </a:r>
            <a:r>
              <a:rPr lang="ro-RO" sz="1600" dirty="0"/>
              <a:t> </a:t>
            </a:r>
            <a:r>
              <a:rPr lang="ro-RO" sz="1600" dirty="0" err="1"/>
              <a:t>best</a:t>
            </a:r>
            <a:r>
              <a:rPr lang="ro-RO" sz="1600" dirty="0"/>
              <a:t> </a:t>
            </a:r>
            <a:r>
              <a:rPr lang="ro-RO" sz="1600" dirty="0" err="1"/>
              <a:t>is</a:t>
            </a:r>
            <a:r>
              <a:rPr lang="ro-RO" sz="1600" dirty="0"/>
              <a:t> .994/.084...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6256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>
              <a:buFont typeface="Wingdings" charset="2"/>
              <a:buChar char="à"/>
            </a:pPr>
            <a:r>
              <a:rPr lang="ro-RO" sz="1600" dirty="0" err="1"/>
              <a:t>My</a:t>
            </a:r>
            <a:r>
              <a:rPr lang="ro-RO" sz="1600" dirty="0"/>
              <a:t> </a:t>
            </a:r>
            <a:r>
              <a:rPr lang="ro-RO" sz="1600" dirty="0" err="1"/>
              <a:t>current</a:t>
            </a:r>
            <a:r>
              <a:rPr lang="ro-RO" sz="1600" dirty="0"/>
              <a:t> </a:t>
            </a:r>
            <a:r>
              <a:rPr lang="ro-RO" sz="1600" dirty="0" err="1"/>
              <a:t>best</a:t>
            </a:r>
            <a:r>
              <a:rPr lang="ro-RO" sz="1600" dirty="0"/>
              <a:t> </a:t>
            </a:r>
            <a:r>
              <a:rPr lang="ro-RO" sz="1600" dirty="0" err="1"/>
              <a:t>is</a:t>
            </a:r>
            <a:r>
              <a:rPr lang="ro-RO" sz="1600" dirty="0"/>
              <a:t> .994/.084...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6256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>
              <a:buFont typeface="Wingdings" charset="2"/>
              <a:buChar char="à"/>
            </a:pPr>
            <a:r>
              <a:rPr lang="ro-RO" sz="1600" dirty="0" err="1"/>
              <a:t>My</a:t>
            </a:r>
            <a:r>
              <a:rPr lang="ro-RO" sz="1600" dirty="0"/>
              <a:t> </a:t>
            </a:r>
            <a:r>
              <a:rPr lang="ro-RO" sz="1600" dirty="0" err="1"/>
              <a:t>current</a:t>
            </a:r>
            <a:r>
              <a:rPr lang="ro-RO" sz="1600" dirty="0"/>
              <a:t> </a:t>
            </a:r>
            <a:r>
              <a:rPr lang="ro-RO" sz="1600" dirty="0" err="1"/>
              <a:t>best</a:t>
            </a:r>
            <a:r>
              <a:rPr lang="ro-RO" sz="1600" dirty="0"/>
              <a:t> </a:t>
            </a:r>
            <a:r>
              <a:rPr lang="ro-RO" sz="1600" dirty="0" err="1"/>
              <a:t>is</a:t>
            </a:r>
            <a:r>
              <a:rPr lang="ro-RO" sz="1600" dirty="0"/>
              <a:t> .994/.084...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6256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>
              <a:buFont typeface="Wingdings" charset="2"/>
              <a:buChar char="à"/>
            </a:pPr>
            <a:r>
              <a:rPr lang="ro-RO" sz="1600" dirty="0" err="1"/>
              <a:t>My</a:t>
            </a:r>
            <a:r>
              <a:rPr lang="ro-RO" sz="1600" dirty="0"/>
              <a:t> </a:t>
            </a:r>
            <a:r>
              <a:rPr lang="ro-RO" sz="1600" dirty="0" err="1"/>
              <a:t>current</a:t>
            </a:r>
            <a:r>
              <a:rPr lang="ro-RO" sz="1600" dirty="0"/>
              <a:t> </a:t>
            </a:r>
            <a:r>
              <a:rPr lang="ro-RO" sz="1600" dirty="0" err="1"/>
              <a:t>best</a:t>
            </a:r>
            <a:r>
              <a:rPr lang="ro-RO" sz="1600" dirty="0"/>
              <a:t> </a:t>
            </a:r>
            <a:r>
              <a:rPr lang="ro-RO" sz="1600" dirty="0" err="1"/>
              <a:t>is</a:t>
            </a:r>
            <a:r>
              <a:rPr lang="ro-RO" sz="1600" dirty="0"/>
              <a:t> .994/.084...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6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he had created his collection of syllables, he would pull out a number of random syllables from a box and then write them down in a notebook. Then, to the regular sound of a </a:t>
            </a:r>
            <a:r>
              <a:rPr lang="en-US" dirty="0">
                <a:hlinkClick r:id="rId3" tooltip="Metronome"/>
              </a:rPr>
              <a:t>metronome</a:t>
            </a:r>
            <a:r>
              <a:rPr lang="en-US" dirty="0"/>
              <a:t>, and with the same voice </a:t>
            </a:r>
            <a:r>
              <a:rPr lang="en-US" dirty="0">
                <a:hlinkClick r:id="rId4" tooltip="Inflection"/>
              </a:rPr>
              <a:t>inflection</a:t>
            </a:r>
            <a:r>
              <a:rPr lang="en-US" dirty="0"/>
              <a:t>, he would read out the syllables, and attempt to </a:t>
            </a:r>
            <a:r>
              <a:rPr lang="en-US" dirty="0">
                <a:hlinkClick r:id="rId5" tooltip="Recall (memory)"/>
              </a:rPr>
              <a:t>recall</a:t>
            </a:r>
            <a:r>
              <a:rPr lang="en-US" dirty="0"/>
              <a:t> them at the end of the procedure.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144FCF-91AF-DA4B-9610-CA8870FF683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3506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>
              <a:buFont typeface="Wingdings" charset="2"/>
              <a:buChar char="à"/>
            </a:pPr>
            <a:r>
              <a:rPr lang="ro-RO" sz="1600" dirty="0" err="1"/>
              <a:t>My</a:t>
            </a:r>
            <a:r>
              <a:rPr lang="ro-RO" sz="1600" dirty="0"/>
              <a:t> </a:t>
            </a:r>
            <a:r>
              <a:rPr lang="ro-RO" sz="1600" dirty="0" err="1"/>
              <a:t>current</a:t>
            </a:r>
            <a:r>
              <a:rPr lang="ro-RO" sz="1600" dirty="0"/>
              <a:t> </a:t>
            </a:r>
            <a:r>
              <a:rPr lang="ro-RO" sz="1600" dirty="0" err="1"/>
              <a:t>best</a:t>
            </a:r>
            <a:r>
              <a:rPr lang="ro-RO" sz="1600" dirty="0"/>
              <a:t> </a:t>
            </a:r>
            <a:r>
              <a:rPr lang="ro-RO" sz="1600" dirty="0" err="1"/>
              <a:t>is</a:t>
            </a:r>
            <a:r>
              <a:rPr lang="ro-RO" sz="1600" dirty="0"/>
              <a:t> .994/.084...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6256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223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he had created his collection of syllables, he would pull out a number of random syllables from a box and then write them down in a notebook. Then, to the regular sound of a </a:t>
            </a:r>
            <a:r>
              <a:rPr lang="en-US" dirty="0">
                <a:hlinkClick r:id="rId3" tooltip="Metronome"/>
              </a:rPr>
              <a:t>metronome</a:t>
            </a:r>
            <a:r>
              <a:rPr lang="en-US" dirty="0"/>
              <a:t>, and with the same voice </a:t>
            </a:r>
            <a:r>
              <a:rPr lang="en-US" dirty="0">
                <a:hlinkClick r:id="rId4" tooltip="Inflection"/>
              </a:rPr>
              <a:t>inflection</a:t>
            </a:r>
            <a:r>
              <a:rPr lang="en-US" dirty="0"/>
              <a:t>, he would read out the syllables, and attempt to </a:t>
            </a:r>
            <a:r>
              <a:rPr lang="en-US" dirty="0">
                <a:hlinkClick r:id="rId5" tooltip="Recall (memory)"/>
              </a:rPr>
              <a:t>recall</a:t>
            </a:r>
            <a:r>
              <a:rPr lang="en-US" dirty="0"/>
              <a:t> them at the end of the procedure.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144FCF-91AF-DA4B-9610-CA8870FF683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35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learned</a:t>
            </a:r>
            <a:r>
              <a:rPr lang="en-US" baseline="0" dirty="0"/>
              <a:t> nonsense syllables. </a:t>
            </a:r>
          </a:p>
          <a:p>
            <a:r>
              <a:rPr lang="en-US" baseline="0" dirty="0"/>
              <a:t>Right shows relearning the same set on consecutive days, which goes faster and faster.</a:t>
            </a:r>
          </a:p>
          <a:p>
            <a:r>
              <a:rPr lang="en-US" baseline="0" dirty="0"/>
              <a:t>Left shows relearning them X days after learning them first (starts at 20 minutes).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1325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learned</a:t>
            </a:r>
            <a:r>
              <a:rPr lang="en-US" baseline="0" dirty="0"/>
              <a:t> nonsense syllables. </a:t>
            </a:r>
          </a:p>
          <a:p>
            <a:r>
              <a:rPr lang="en-US" baseline="0" dirty="0"/>
              <a:t>Right shows relearning the same set on consecutive days, which goes faster and faster.</a:t>
            </a:r>
          </a:p>
          <a:p>
            <a:r>
              <a:rPr lang="en-US" baseline="0" dirty="0"/>
              <a:t>Left shows relearning them X days after learning them first (starts at 20 minutes).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1325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learned</a:t>
            </a:r>
            <a:r>
              <a:rPr lang="en-US" baseline="0" dirty="0"/>
              <a:t> nonsense syllables. </a:t>
            </a:r>
          </a:p>
          <a:p>
            <a:r>
              <a:rPr lang="en-US" baseline="0" dirty="0"/>
              <a:t>Right shows relearning the same set on consecutive days, which goes faster and faster.</a:t>
            </a:r>
          </a:p>
          <a:p>
            <a:r>
              <a:rPr lang="en-US" baseline="0" dirty="0"/>
              <a:t>Left shows relearning them X days after learning them first (starts at 20 minutes).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1325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Memory of both learning and</a:t>
            </a:r>
            <a:r>
              <a:rPr lang="en-US" baseline="0" dirty="0"/>
              <a:t> forgetting seems to adhere to power laws.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7666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Words in the headlines of the new york times front page 1986-1987</a:t>
            </a:r>
          </a:p>
          <a:p>
            <a:r>
              <a:rPr lang="en-US" dirty="0"/>
              <a:t>show that the occurrence in the environment</a:t>
            </a:r>
            <a:r>
              <a:rPr lang="en-US" baseline="0" dirty="0"/>
              <a:t> is also predicted by a power law. Thus, our memory system is optimized to make use of this environment.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632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Words in the headlines of the new york times front page 1986-1987</a:t>
            </a:r>
          </a:p>
          <a:p>
            <a:r>
              <a:rPr lang="en-US" dirty="0"/>
              <a:t>show that the occurrence in the environment</a:t>
            </a:r>
            <a:r>
              <a:rPr lang="en-US" baseline="0" dirty="0"/>
              <a:t> is also predicted by a power law. Thus, our memory system is optimized to make use of this environment.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63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09A95C4-FAF1-E741-87F1-AA8B34D773D9}" type="slidenum">
              <a:rPr lang="en-US"/>
              <a:pPr/>
              <a:t>6</a:t>
            </a:fld>
            <a:endParaRPr lang="en-US"/>
          </a:p>
        </p:txBody>
      </p:sp>
      <p:sp>
        <p:nvSpPr>
          <p:cNvPr id="329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9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typically aware</a:t>
            </a:r>
            <a:r>
              <a:rPr lang="en-US" baseline="0" dirty="0"/>
              <a:t> of this knowledge.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2096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Words in the headlines of the new york times front page 1986-1987</a:t>
            </a:r>
          </a:p>
          <a:p>
            <a:r>
              <a:rPr lang="en-US" dirty="0"/>
              <a:t>show that the occurrence in the environment</a:t>
            </a:r>
            <a:r>
              <a:rPr lang="en-US" baseline="0" dirty="0"/>
              <a:t> is also predicted by a power law. Thus, our memory system is optimized to make use of this environment.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632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Words in the headlines of the new york times front page 1986-1987</a:t>
            </a:r>
          </a:p>
          <a:p>
            <a:r>
              <a:rPr lang="en-US" dirty="0"/>
              <a:t>show that the occurrence in the environment</a:t>
            </a:r>
            <a:r>
              <a:rPr lang="en-US" baseline="0" dirty="0"/>
              <a:t> is also predicted by a power law. Thus, our memory system is optimized to make use of this environment.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632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Words in the headlines of the new york times front page 1986-1987</a:t>
            </a:r>
          </a:p>
          <a:p>
            <a:r>
              <a:rPr lang="en-US" dirty="0"/>
              <a:t>show that the occurrence in the environment</a:t>
            </a:r>
            <a:r>
              <a:rPr lang="en-US" baseline="0" dirty="0"/>
              <a:t> is also predicted by a power law. Thus, our memory system is optimized to make use of this environment.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024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Words in the headlines of the new york times front page 1986-1987</a:t>
            </a:r>
          </a:p>
          <a:p>
            <a:r>
              <a:rPr lang="en-US" dirty="0"/>
              <a:t>show that the occurrence in the environment</a:t>
            </a:r>
            <a:r>
              <a:rPr lang="en-US" baseline="0" dirty="0"/>
              <a:t> is also predicted by a power law. Thus, our memory system is optimized to make use of this environment.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024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Middle: 25 h of preschool children’s verbal interactions </a:t>
            </a:r>
          </a:p>
          <a:p>
            <a:r>
              <a:rPr lang="en-US" dirty="0"/>
              <a:t>Right: three years worth of J.A.’s mail messages </a:t>
            </a:r>
          </a:p>
          <a:p>
            <a:r>
              <a:rPr lang="en-US" dirty="0"/>
              <a:t>Exponential function would mean: During each unit of time, memory loses a constant fraction of what is left</a:t>
            </a:r>
          </a:p>
          <a:p>
            <a:r>
              <a:rPr lang="en-US" dirty="0"/>
              <a:t>Instead, memory follows a power function: </a:t>
            </a:r>
          </a:p>
          <a:p>
            <a:pPr lvl="1"/>
            <a:r>
              <a:rPr lang="en-US" dirty="0"/>
              <a:t>if both scales are log transformed, there is a linear relationship</a:t>
            </a:r>
          </a:p>
          <a:p>
            <a:pPr lvl="1"/>
            <a:r>
              <a:rPr lang="en-US" dirty="0"/>
              <a:t>Performance goes to infinity as time goes to zero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6308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Middle: 25 h of preschool children’s verbal interactions </a:t>
            </a:r>
          </a:p>
          <a:p>
            <a:r>
              <a:rPr lang="en-US" dirty="0"/>
              <a:t>Right: three years worth of J.A.’s mail messages </a:t>
            </a:r>
          </a:p>
          <a:p>
            <a:r>
              <a:rPr lang="en-US" dirty="0"/>
              <a:t>Exponential function would mean: During each unit of time, memory loses a constant fraction of what is left</a:t>
            </a:r>
          </a:p>
          <a:p>
            <a:r>
              <a:rPr lang="en-US" dirty="0"/>
              <a:t>Instead, memory follows a power function: </a:t>
            </a:r>
          </a:p>
          <a:p>
            <a:pPr lvl="1"/>
            <a:r>
              <a:rPr lang="en-US" dirty="0"/>
              <a:t>if both scales are log transformed, there is a linear relationship</a:t>
            </a:r>
          </a:p>
          <a:p>
            <a:pPr lvl="1"/>
            <a:r>
              <a:rPr lang="en-US" dirty="0"/>
              <a:t>Performance goes to infinity as time goes to zero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6308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854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854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854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85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err="1">
                <a:ea typeface="ＭＳ Ｐゴシック" charset="0"/>
              </a:rPr>
              <a:t>Which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under</a:t>
            </a:r>
            <a:r>
              <a:rPr lang="nl-NL" dirty="0">
                <a:ea typeface="ＭＳ Ｐゴシック" charset="0"/>
              </a:rPr>
              <a:t> different </a:t>
            </a:r>
            <a:r>
              <a:rPr lang="nl-NL" dirty="0" err="1">
                <a:ea typeface="ＭＳ Ｐゴシック" charset="0"/>
              </a:rPr>
              <a:t>conditions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</a:t>
            </a:r>
            <a:r>
              <a:rPr lang="nl-NL" dirty="0" err="1">
                <a:ea typeface="ＭＳ Ｐゴシック" charset="0"/>
              </a:rPr>
              <a:t>fast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 err="1">
                <a:ea typeface="ＭＳ Ｐゴシック" charset="0"/>
              </a:rPr>
              <a:t>Why</a:t>
            </a:r>
            <a:r>
              <a:rPr lang="nl-NL" dirty="0">
                <a:ea typeface="ＭＳ Ｐゴシック" charset="0"/>
              </a:rPr>
              <a:t> are </a:t>
            </a:r>
            <a:r>
              <a:rPr lang="nl-NL" dirty="0" err="1">
                <a:ea typeface="ＭＳ Ｐゴシック" charset="0"/>
              </a:rPr>
              <a:t>some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forgotten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does the </a:t>
            </a:r>
            <a:r>
              <a:rPr lang="nl-NL" dirty="0" err="1">
                <a:ea typeface="ＭＳ Ｐゴシック" charset="0"/>
              </a:rPr>
              <a:t>availablilty</a:t>
            </a:r>
            <a:r>
              <a:rPr lang="nl-NL" dirty="0">
                <a:ea typeface="ＭＳ Ｐゴシック" charset="0"/>
              </a:rPr>
              <a:t> of a </a:t>
            </a:r>
            <a:r>
              <a:rPr lang="nl-NL" dirty="0" err="1">
                <a:ea typeface="ＭＳ Ｐゴシック" charset="0"/>
              </a:rPr>
              <a:t>fact</a:t>
            </a:r>
            <a:r>
              <a:rPr lang="nl-NL" dirty="0">
                <a:ea typeface="ＭＳ Ｐゴシック" charset="0"/>
              </a:rPr>
              <a:t> change over time?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...</a:t>
            </a:r>
          </a:p>
          <a:p>
            <a:r>
              <a:rPr lang="en-US" dirty="0"/>
              <a:t>Why do we store them as facts, rather than as production rules?</a:t>
            </a:r>
            <a:r>
              <a:rPr lang="en-US" baseline="0" dirty="0"/>
              <a:t> Because its more versatile -&gt; </a:t>
            </a:r>
            <a:r>
              <a:rPr lang="en-US" dirty="0"/>
              <a:t>The</a:t>
            </a:r>
            <a:r>
              <a:rPr lang="en-US" baseline="0" dirty="0"/>
              <a:t> same fact can be retrieved in very different scenarios.</a:t>
            </a:r>
          </a:p>
          <a:p>
            <a:r>
              <a:rPr lang="en-US" baseline="0" dirty="0"/>
              <a:t>Is a canary a bird?</a:t>
            </a:r>
          </a:p>
          <a:p>
            <a:r>
              <a:rPr lang="en-US" baseline="0" dirty="0"/>
              <a:t>What type of bird does your grandma own?</a:t>
            </a:r>
          </a:p>
          <a:p>
            <a:r>
              <a:rPr lang="en-US" baseline="0" dirty="0"/>
              <a:t>Is a canary bigger than a sparrow?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206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854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0578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0578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05789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05789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- not fully parallel</a:t>
            </a:r>
          </a:p>
          <a:p>
            <a:r>
              <a:rPr lang="en-NL" dirty="0"/>
              <a:t>- </a:t>
            </a:r>
            <a:r>
              <a:rPr lang="en-US" dirty="0">
                <a:solidFill>
                  <a:schemeClr val="accent1"/>
                </a:solidFill>
                <a:latin typeface="Architects Daughter" pitchFamily="2" charset="0"/>
              </a:rPr>
              <a:t>Many observations, but all long ago ≈ old single observation</a:t>
            </a:r>
            <a:endParaRPr lang="en-NL" dirty="0">
              <a:solidFill>
                <a:schemeClr val="accent1"/>
              </a:solidFill>
              <a:latin typeface="Architects Daughter" pitchFamily="2" charset="0"/>
            </a:endParaRP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784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- not fully parallel</a:t>
            </a:r>
          </a:p>
          <a:p>
            <a:r>
              <a:rPr lang="en-NL" dirty="0"/>
              <a:t>- </a:t>
            </a:r>
            <a:r>
              <a:rPr lang="en-US" dirty="0">
                <a:solidFill>
                  <a:schemeClr val="accent1"/>
                </a:solidFill>
                <a:latin typeface="Architects Daughter" pitchFamily="2" charset="0"/>
              </a:rPr>
              <a:t>Many observations, but all long ago ≈ old single observation</a:t>
            </a:r>
            <a:endParaRPr lang="en-NL" dirty="0">
              <a:solidFill>
                <a:schemeClr val="accent1"/>
              </a:solidFill>
              <a:latin typeface="Architects Daughter" pitchFamily="2" charset="0"/>
            </a:endParaRP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7845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Memory</a:t>
            </a:r>
            <a:r>
              <a:rPr lang="en-US" baseline="0" dirty="0"/>
              <a:t> seems to adhere to power laws.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25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Memory</a:t>
            </a:r>
            <a:r>
              <a:rPr lang="en-US" baseline="0" dirty="0"/>
              <a:t> seems to adhere to power laws.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25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Memory</a:t>
            </a:r>
            <a:r>
              <a:rPr lang="en-US" baseline="0" dirty="0"/>
              <a:t> seems to adhere to power laws.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2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err="1">
                <a:ea typeface="ＭＳ Ｐゴシック" charset="0"/>
              </a:rPr>
              <a:t>Which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under</a:t>
            </a:r>
            <a:r>
              <a:rPr lang="nl-NL" dirty="0">
                <a:ea typeface="ＭＳ Ｐゴシック" charset="0"/>
              </a:rPr>
              <a:t> different </a:t>
            </a:r>
            <a:r>
              <a:rPr lang="nl-NL" dirty="0" err="1">
                <a:ea typeface="ＭＳ Ｐゴシック" charset="0"/>
              </a:rPr>
              <a:t>conditions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</a:t>
            </a:r>
            <a:r>
              <a:rPr lang="nl-NL" dirty="0" err="1">
                <a:ea typeface="ＭＳ Ｐゴシック" charset="0"/>
              </a:rPr>
              <a:t>fast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 err="1">
                <a:ea typeface="ＭＳ Ｐゴシック" charset="0"/>
              </a:rPr>
              <a:t>Why</a:t>
            </a:r>
            <a:r>
              <a:rPr lang="nl-NL" dirty="0">
                <a:ea typeface="ＭＳ Ｐゴシック" charset="0"/>
              </a:rPr>
              <a:t> are </a:t>
            </a:r>
            <a:r>
              <a:rPr lang="nl-NL" dirty="0" err="1">
                <a:ea typeface="ＭＳ Ｐゴシック" charset="0"/>
              </a:rPr>
              <a:t>some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forgotten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does the </a:t>
            </a:r>
            <a:r>
              <a:rPr lang="nl-NL" dirty="0" err="1">
                <a:ea typeface="ＭＳ Ｐゴシック" charset="0"/>
              </a:rPr>
              <a:t>availablilty</a:t>
            </a:r>
            <a:r>
              <a:rPr lang="nl-NL" dirty="0">
                <a:ea typeface="ＭＳ Ｐゴシック" charset="0"/>
              </a:rPr>
              <a:t> of a </a:t>
            </a:r>
            <a:r>
              <a:rPr lang="nl-NL" dirty="0" err="1">
                <a:ea typeface="ＭＳ Ｐゴシック" charset="0"/>
              </a:rPr>
              <a:t>fact</a:t>
            </a:r>
            <a:r>
              <a:rPr lang="nl-NL" dirty="0">
                <a:ea typeface="ＭＳ Ｐゴシック" charset="0"/>
              </a:rPr>
              <a:t> change over time?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...</a:t>
            </a:r>
          </a:p>
          <a:p>
            <a:r>
              <a:rPr lang="en-US" dirty="0"/>
              <a:t>Why do we store them as facts, rather than as production rules?</a:t>
            </a:r>
            <a:r>
              <a:rPr lang="en-US" baseline="0" dirty="0"/>
              <a:t> Because its more versatile -&gt; </a:t>
            </a:r>
            <a:r>
              <a:rPr lang="en-US" dirty="0"/>
              <a:t>The</a:t>
            </a:r>
            <a:r>
              <a:rPr lang="en-US" baseline="0" dirty="0"/>
              <a:t> same fact can be retrieved in very different scenarios.</a:t>
            </a:r>
          </a:p>
          <a:p>
            <a:r>
              <a:rPr lang="en-US" baseline="0" dirty="0"/>
              <a:t>Is a canary a bird?</a:t>
            </a:r>
          </a:p>
          <a:p>
            <a:r>
              <a:rPr lang="en-US" baseline="0" dirty="0"/>
              <a:t>What type of bird does your grandma own?</a:t>
            </a:r>
          </a:p>
          <a:p>
            <a:r>
              <a:rPr lang="en-US" baseline="0" dirty="0"/>
              <a:t>Is a canary bigger than a sparrow?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206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Memory</a:t>
            </a:r>
            <a:r>
              <a:rPr lang="en-US" baseline="0" dirty="0"/>
              <a:t> seems to adhere to power laws.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258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3977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size of </a:t>
            </a:r>
            <a:r>
              <a:rPr lang="en-US"/>
              <a:t>a</a:t>
            </a:r>
            <a:r>
              <a:rPr lang="en-US" baseline="0"/>
              <a:t> chunk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30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size of </a:t>
            </a:r>
            <a:r>
              <a:rPr lang="en-US"/>
              <a:t>a</a:t>
            </a:r>
            <a:r>
              <a:rPr lang="en-US" baseline="0"/>
              <a:t> chunk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30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size of </a:t>
            </a:r>
            <a:r>
              <a:rPr lang="en-US"/>
              <a:t>a</a:t>
            </a:r>
            <a:r>
              <a:rPr lang="en-US" baseline="0"/>
              <a:t> chunk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30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size of </a:t>
            </a:r>
            <a:r>
              <a:rPr lang="en-US"/>
              <a:t>a</a:t>
            </a:r>
            <a:r>
              <a:rPr lang="en-US" baseline="0"/>
              <a:t> chunk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30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size of </a:t>
            </a:r>
            <a:r>
              <a:rPr lang="en-US"/>
              <a:t>a</a:t>
            </a:r>
            <a:r>
              <a:rPr lang="en-US" baseline="0"/>
              <a:t> chunk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30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size of </a:t>
            </a:r>
            <a:r>
              <a:rPr lang="en-US"/>
              <a:t>a</a:t>
            </a:r>
            <a:r>
              <a:rPr lang="en-US" baseline="0"/>
              <a:t> chunk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30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size of </a:t>
            </a:r>
            <a:r>
              <a:rPr lang="en-US"/>
              <a:t>a</a:t>
            </a:r>
            <a:r>
              <a:rPr lang="en-US" baseline="0"/>
              <a:t> chunk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30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size of </a:t>
            </a:r>
            <a:r>
              <a:rPr lang="en-US"/>
              <a:t>a</a:t>
            </a:r>
            <a:r>
              <a:rPr lang="en-US" baseline="0"/>
              <a:t> chunk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30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err="1">
                <a:ea typeface="ＭＳ Ｐゴシック" charset="0"/>
              </a:rPr>
              <a:t>Which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under</a:t>
            </a:r>
            <a:r>
              <a:rPr lang="nl-NL" dirty="0">
                <a:ea typeface="ＭＳ Ｐゴシック" charset="0"/>
              </a:rPr>
              <a:t> different </a:t>
            </a:r>
            <a:r>
              <a:rPr lang="nl-NL" dirty="0" err="1">
                <a:ea typeface="ＭＳ Ｐゴシック" charset="0"/>
              </a:rPr>
              <a:t>conditions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</a:t>
            </a:r>
            <a:r>
              <a:rPr lang="nl-NL" dirty="0" err="1">
                <a:ea typeface="ＭＳ Ｐゴシック" charset="0"/>
              </a:rPr>
              <a:t>fast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 err="1">
                <a:ea typeface="ＭＳ Ｐゴシック" charset="0"/>
              </a:rPr>
              <a:t>Why</a:t>
            </a:r>
            <a:r>
              <a:rPr lang="nl-NL" dirty="0">
                <a:ea typeface="ＭＳ Ｐゴシック" charset="0"/>
              </a:rPr>
              <a:t> are </a:t>
            </a:r>
            <a:r>
              <a:rPr lang="nl-NL" dirty="0" err="1">
                <a:ea typeface="ＭＳ Ｐゴシック" charset="0"/>
              </a:rPr>
              <a:t>some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forgotten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does the </a:t>
            </a:r>
            <a:r>
              <a:rPr lang="nl-NL" dirty="0" err="1">
                <a:ea typeface="ＭＳ Ｐゴシック" charset="0"/>
              </a:rPr>
              <a:t>availablilty</a:t>
            </a:r>
            <a:r>
              <a:rPr lang="nl-NL" dirty="0">
                <a:ea typeface="ＭＳ Ｐゴシック" charset="0"/>
              </a:rPr>
              <a:t> of a </a:t>
            </a:r>
            <a:r>
              <a:rPr lang="nl-NL" dirty="0" err="1">
                <a:ea typeface="ＭＳ Ｐゴシック" charset="0"/>
              </a:rPr>
              <a:t>fact</a:t>
            </a:r>
            <a:r>
              <a:rPr lang="nl-NL" dirty="0">
                <a:ea typeface="ＭＳ Ｐゴシック" charset="0"/>
              </a:rPr>
              <a:t> change over time?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...</a:t>
            </a:r>
          </a:p>
          <a:p>
            <a:r>
              <a:rPr lang="en-US" dirty="0"/>
              <a:t>Why do we store them as facts, rather than as production rules?</a:t>
            </a:r>
            <a:r>
              <a:rPr lang="en-US" baseline="0" dirty="0"/>
              <a:t> Because its more versatile -&gt; </a:t>
            </a:r>
            <a:r>
              <a:rPr lang="en-US" dirty="0"/>
              <a:t>The</a:t>
            </a:r>
            <a:r>
              <a:rPr lang="en-US" baseline="0" dirty="0"/>
              <a:t> same fact can be retrieved in very different scenarios.</a:t>
            </a:r>
          </a:p>
          <a:p>
            <a:r>
              <a:rPr lang="en-US" baseline="0" dirty="0"/>
              <a:t>Is a canary a bird?</a:t>
            </a:r>
          </a:p>
          <a:p>
            <a:r>
              <a:rPr lang="en-US" baseline="0" dirty="0"/>
              <a:t>What type of bird does your grandma own?</a:t>
            </a:r>
          </a:p>
          <a:p>
            <a:r>
              <a:rPr lang="en-US" baseline="0" dirty="0"/>
              <a:t>Is a canary bigger than a sparrow?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2065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7636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7636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7636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7636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7636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7636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46371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4685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1645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1645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err="1">
                <a:ea typeface="ＭＳ Ｐゴシック" charset="0"/>
              </a:rPr>
              <a:t>Which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under</a:t>
            </a:r>
            <a:r>
              <a:rPr lang="nl-NL" dirty="0">
                <a:ea typeface="ＭＳ Ｐゴシック" charset="0"/>
              </a:rPr>
              <a:t> different </a:t>
            </a:r>
            <a:r>
              <a:rPr lang="nl-NL" dirty="0" err="1">
                <a:ea typeface="ＭＳ Ｐゴシック" charset="0"/>
              </a:rPr>
              <a:t>conditions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</a:t>
            </a:r>
            <a:r>
              <a:rPr lang="nl-NL" dirty="0" err="1">
                <a:ea typeface="ＭＳ Ｐゴシック" charset="0"/>
              </a:rPr>
              <a:t>fast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 err="1">
                <a:ea typeface="ＭＳ Ｐゴシック" charset="0"/>
              </a:rPr>
              <a:t>Why</a:t>
            </a:r>
            <a:r>
              <a:rPr lang="nl-NL" dirty="0">
                <a:ea typeface="ＭＳ Ｐゴシック" charset="0"/>
              </a:rPr>
              <a:t> are </a:t>
            </a:r>
            <a:r>
              <a:rPr lang="nl-NL" dirty="0" err="1">
                <a:ea typeface="ＭＳ Ｐゴシック" charset="0"/>
              </a:rPr>
              <a:t>some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forgotten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does the </a:t>
            </a:r>
            <a:r>
              <a:rPr lang="nl-NL" dirty="0" err="1">
                <a:ea typeface="ＭＳ Ｐゴシック" charset="0"/>
              </a:rPr>
              <a:t>availablilty</a:t>
            </a:r>
            <a:r>
              <a:rPr lang="nl-NL" dirty="0">
                <a:ea typeface="ＭＳ Ｐゴシック" charset="0"/>
              </a:rPr>
              <a:t> of a </a:t>
            </a:r>
            <a:r>
              <a:rPr lang="nl-NL" dirty="0" err="1">
                <a:ea typeface="ＭＳ Ｐゴシック" charset="0"/>
              </a:rPr>
              <a:t>fact</a:t>
            </a:r>
            <a:r>
              <a:rPr lang="nl-NL" dirty="0">
                <a:ea typeface="ＭＳ Ｐゴシック" charset="0"/>
              </a:rPr>
              <a:t> change over time?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...</a:t>
            </a:r>
          </a:p>
          <a:p>
            <a:r>
              <a:rPr lang="en-US" dirty="0"/>
              <a:t>Why do we store them as facts, rather than as production rules?</a:t>
            </a:r>
            <a:r>
              <a:rPr lang="en-US" baseline="0" dirty="0"/>
              <a:t> Because its more versatile -&gt; </a:t>
            </a:r>
            <a:r>
              <a:rPr lang="en-US" dirty="0"/>
              <a:t>The</a:t>
            </a:r>
            <a:r>
              <a:rPr lang="en-US" baseline="0" dirty="0"/>
              <a:t> same fact can be retrieved in very different scenarios.</a:t>
            </a:r>
          </a:p>
          <a:p>
            <a:r>
              <a:rPr lang="en-US" baseline="0" dirty="0"/>
              <a:t>Is a canary a bird?</a:t>
            </a:r>
          </a:p>
          <a:p>
            <a:r>
              <a:rPr lang="en-US" baseline="0" dirty="0"/>
              <a:t>What type of bird does your grandma own?</a:t>
            </a:r>
          </a:p>
          <a:p>
            <a:r>
              <a:rPr lang="en-US" baseline="0" dirty="0"/>
              <a:t>Is a canary bigger than a sparrow?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2065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6984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6984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6984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6984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6984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important:</a:t>
            </a:r>
            <a:r>
              <a:rPr lang="en-US" baseline="0" dirty="0"/>
              <a:t> this makes our memory tractable: otherwise we would have to sort through everything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420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important:</a:t>
            </a:r>
            <a:r>
              <a:rPr lang="en-US" baseline="0" dirty="0"/>
              <a:t> this makes our memory tractable: otherwise we would have to sort through everything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420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important:</a:t>
            </a:r>
            <a:r>
              <a:rPr lang="en-US" baseline="0" dirty="0"/>
              <a:t> this makes our memory tractable: otherwise we would have to sort through everything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420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important:</a:t>
            </a:r>
            <a:r>
              <a:rPr lang="en-US" baseline="0" dirty="0"/>
              <a:t> this makes our memory tractable: otherwise we would have to sort through everything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420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important:</a:t>
            </a:r>
            <a:r>
              <a:rPr lang="en-US" baseline="0" dirty="0"/>
              <a:t> this makes our memory tractable: otherwise we would have to sort through everything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4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err="1">
                <a:ea typeface="ＭＳ Ｐゴシック" charset="0"/>
              </a:rPr>
              <a:t>Which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under</a:t>
            </a:r>
            <a:r>
              <a:rPr lang="nl-NL" dirty="0">
                <a:ea typeface="ＭＳ Ｐゴシック" charset="0"/>
              </a:rPr>
              <a:t> different </a:t>
            </a:r>
            <a:r>
              <a:rPr lang="nl-NL" dirty="0" err="1">
                <a:ea typeface="ＭＳ Ｐゴシック" charset="0"/>
              </a:rPr>
              <a:t>conditions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</a:t>
            </a:r>
            <a:r>
              <a:rPr lang="nl-NL" dirty="0" err="1">
                <a:ea typeface="ＭＳ Ｐゴシック" charset="0"/>
              </a:rPr>
              <a:t>fast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can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be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retrieved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 err="1">
                <a:ea typeface="ＭＳ Ｐゴシック" charset="0"/>
              </a:rPr>
              <a:t>Why</a:t>
            </a:r>
            <a:r>
              <a:rPr lang="nl-NL" dirty="0">
                <a:ea typeface="ＭＳ Ｐゴシック" charset="0"/>
              </a:rPr>
              <a:t> are </a:t>
            </a:r>
            <a:r>
              <a:rPr lang="nl-NL" dirty="0" err="1">
                <a:ea typeface="ＭＳ Ｐゴシック" charset="0"/>
              </a:rPr>
              <a:t>some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facts</a:t>
            </a:r>
            <a:r>
              <a:rPr lang="nl-NL" dirty="0">
                <a:ea typeface="ＭＳ Ｐゴシック" charset="0"/>
              </a:rPr>
              <a:t> </a:t>
            </a:r>
            <a:r>
              <a:rPr lang="nl-NL" dirty="0" err="1">
                <a:ea typeface="ＭＳ Ｐゴシック" charset="0"/>
              </a:rPr>
              <a:t>forgotten</a:t>
            </a:r>
            <a:r>
              <a:rPr lang="nl-NL" dirty="0">
                <a:ea typeface="ＭＳ Ｐゴシック" charset="0"/>
              </a:rPr>
              <a:t>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How does the </a:t>
            </a:r>
            <a:r>
              <a:rPr lang="nl-NL" dirty="0" err="1">
                <a:ea typeface="ＭＳ Ｐゴシック" charset="0"/>
              </a:rPr>
              <a:t>availablilty</a:t>
            </a:r>
            <a:r>
              <a:rPr lang="nl-NL" dirty="0">
                <a:ea typeface="ＭＳ Ｐゴシック" charset="0"/>
              </a:rPr>
              <a:t> of a </a:t>
            </a:r>
            <a:r>
              <a:rPr lang="nl-NL" dirty="0" err="1">
                <a:ea typeface="ＭＳ Ｐゴシック" charset="0"/>
              </a:rPr>
              <a:t>fact</a:t>
            </a:r>
            <a:r>
              <a:rPr lang="nl-NL" dirty="0">
                <a:ea typeface="ＭＳ Ｐゴシック" charset="0"/>
              </a:rPr>
              <a:t> change over time?</a:t>
            </a:r>
          </a:p>
          <a:p>
            <a:pPr marL="0" indent="0">
              <a:buNone/>
            </a:pPr>
            <a:r>
              <a:rPr lang="nl-NL" dirty="0">
                <a:ea typeface="ＭＳ Ｐゴシック" charset="0"/>
              </a:rPr>
              <a:t>...</a:t>
            </a:r>
          </a:p>
          <a:p>
            <a:r>
              <a:rPr lang="en-US" dirty="0"/>
              <a:t>Why do we store them as facts, rather than as production rules?</a:t>
            </a:r>
            <a:r>
              <a:rPr lang="en-US" baseline="0" dirty="0"/>
              <a:t> Because its more versatile -&gt; </a:t>
            </a:r>
            <a:r>
              <a:rPr lang="en-US" dirty="0"/>
              <a:t>The</a:t>
            </a:r>
            <a:r>
              <a:rPr lang="en-US" baseline="0" dirty="0"/>
              <a:t> same fact can be retrieved in very different scenarios.</a:t>
            </a:r>
          </a:p>
          <a:p>
            <a:r>
              <a:rPr lang="en-US" baseline="0" dirty="0"/>
              <a:t>Is a canary a bird?</a:t>
            </a:r>
          </a:p>
          <a:p>
            <a:r>
              <a:rPr lang="en-US" baseline="0" dirty="0"/>
              <a:t>What type of bird does your grandma own?</a:t>
            </a:r>
          </a:p>
          <a:p>
            <a:r>
              <a:rPr lang="en-US" baseline="0" dirty="0"/>
              <a:t>Is a canary bigger than a sparrow?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2065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activation can be negative!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6103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</a:t>
            </a:r>
            <a:r>
              <a:rPr lang="en-US" baseline="0" dirty="0"/>
              <a:t> is the problem with this equation?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175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</a:t>
            </a:r>
            <a:r>
              <a:rPr lang="en-US" baseline="0" dirty="0"/>
              <a:t> is the problem with this equation?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175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</a:t>
            </a:r>
            <a:r>
              <a:rPr lang="en-US" baseline="0" dirty="0"/>
              <a:t> is the problem with this equation?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175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</a:t>
            </a:r>
            <a:r>
              <a:rPr lang="en-US" baseline="0" dirty="0"/>
              <a:t> is the problem with this equation?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175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33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33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33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16474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164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not everything?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6393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7276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7276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Noise makes the curves flatter</a:t>
            </a:r>
          </a:p>
          <a:p>
            <a:r>
              <a:rPr lang="en-US" dirty="0"/>
              <a:t>-&gt; increases the change that</a:t>
            </a:r>
            <a:r>
              <a:rPr lang="en-US" baseline="0" dirty="0"/>
              <a:t> the chunk with lower activation is increased</a:t>
            </a:r>
          </a:p>
          <a:p>
            <a:r>
              <a:rPr lang="en-US" baseline="0" dirty="0"/>
              <a:t>-&gt; and that no chunk at all is retrieved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5797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Noise makes the curves flatter</a:t>
            </a:r>
          </a:p>
          <a:p>
            <a:r>
              <a:rPr lang="en-US" dirty="0"/>
              <a:t>-&gt; increases the change that</a:t>
            </a:r>
            <a:r>
              <a:rPr lang="en-US" baseline="0" dirty="0"/>
              <a:t> the chunk with lower activation is increased</a:t>
            </a:r>
          </a:p>
          <a:p>
            <a:r>
              <a:rPr lang="en-US" baseline="0" dirty="0"/>
              <a:t>-&gt; and that no chunk at all is retrieved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57972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Noise makes the curves flatter</a:t>
            </a:r>
          </a:p>
          <a:p>
            <a:r>
              <a:rPr lang="en-US" dirty="0"/>
              <a:t>-&gt; increases the change that</a:t>
            </a:r>
            <a:r>
              <a:rPr lang="en-US" baseline="0" dirty="0"/>
              <a:t> the chunk with lower activation is increased</a:t>
            </a:r>
          </a:p>
          <a:p>
            <a:r>
              <a:rPr lang="en-US" baseline="0" dirty="0"/>
              <a:t>-&gt; and that no chunk at all is retrieved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57972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Noise makes the curves flatter</a:t>
            </a:r>
          </a:p>
          <a:p>
            <a:r>
              <a:rPr lang="en-US" dirty="0"/>
              <a:t>-&gt; increases the change that</a:t>
            </a:r>
            <a:r>
              <a:rPr lang="en-US" baseline="0" dirty="0"/>
              <a:t> the chunk with lower activation is increased</a:t>
            </a:r>
          </a:p>
          <a:p>
            <a:r>
              <a:rPr lang="en-US" baseline="0" dirty="0"/>
              <a:t>-&gt; and that no chunk at all is retrieved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57972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not everything?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6FA1D-EB87-674F-B852-88C3E09172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6393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activation level == </a:t>
            </a:r>
            <a:r>
              <a:rPr lang="en-US" dirty="0" err="1"/>
              <a:t>subsymbolic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2512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BEA79D-40CA-F14C-A6EA-ACF9BACC8362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75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18016"/>
            <a:ext cx="6400800" cy="9341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6306879" y="5853412"/>
            <a:ext cx="2584047" cy="437906"/>
          </a:xfrm>
        </p:spPr>
        <p:txBody>
          <a:bodyPr>
            <a:normAutofit/>
          </a:bodyPr>
          <a:lstStyle>
            <a:lvl1pPr algn="r">
              <a:buNone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Gill Sans"/>
              </a:defRPr>
            </a:lvl1pPr>
          </a:lstStyle>
          <a:p>
            <a:pPr lvl="0"/>
            <a:r>
              <a:rPr lang="en-US" dirty="0"/>
              <a:t>Occasion</a:t>
            </a:r>
          </a:p>
          <a:p>
            <a:pPr lvl="0"/>
            <a:endParaRPr lang="en-US" dirty="0"/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6306879" y="6241587"/>
            <a:ext cx="2584047" cy="437906"/>
          </a:xfrm>
        </p:spPr>
        <p:txBody>
          <a:bodyPr>
            <a:normAutofit/>
          </a:bodyPr>
          <a:lstStyle>
            <a:lvl1pPr algn="r">
              <a:buNone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Gill Sans"/>
              </a:defRPr>
            </a:lvl1pPr>
          </a:lstStyle>
          <a:p>
            <a:pPr lvl="0"/>
            <a:r>
              <a:rPr lang="en-US" dirty="0"/>
              <a:t>Date</a:t>
            </a:r>
          </a:p>
          <a:p>
            <a:pPr lvl="0"/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rot="5400000" flipH="1" flipV="1">
            <a:off x="5689768" y="3428998"/>
            <a:ext cx="6858003" cy="1"/>
          </a:xfrm>
          <a:prstGeom prst="line">
            <a:avLst/>
          </a:prstGeom>
          <a:ln w="635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0" name="Picture 9" descr="RUGR_logoEN_rood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05" y="5973395"/>
            <a:ext cx="2565011" cy="7060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title w/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entral Theme w/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043340" y="1505184"/>
            <a:ext cx="4902023" cy="1354725"/>
          </a:xfrm>
        </p:spPr>
        <p:txBody>
          <a:bodyPr anchor="ctr">
            <a:noAutofit/>
          </a:bodyPr>
          <a:lstStyle>
            <a:lvl1pPr>
              <a:buNone/>
              <a:defRPr sz="4000" baseline="0"/>
            </a:lvl1pPr>
          </a:lstStyle>
          <a:p>
            <a:pPr lvl="0"/>
            <a:r>
              <a:rPr lang="en-US" dirty="0"/>
              <a:t>Central Theme/Quote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18016"/>
            <a:ext cx="6400800" cy="9341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6306879" y="5853412"/>
            <a:ext cx="2584047" cy="437906"/>
          </a:xfrm>
        </p:spPr>
        <p:txBody>
          <a:bodyPr>
            <a:normAutofit/>
          </a:bodyPr>
          <a:lstStyle>
            <a:lvl1pPr algn="r">
              <a:buNone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Gill Sans"/>
              </a:defRPr>
            </a:lvl1pPr>
          </a:lstStyle>
          <a:p>
            <a:pPr lvl="0"/>
            <a:r>
              <a:rPr lang="en-US" dirty="0"/>
              <a:t>Occasion</a:t>
            </a:r>
          </a:p>
          <a:p>
            <a:pPr lvl="0"/>
            <a:endParaRPr lang="en-US" dirty="0"/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6306879" y="6241587"/>
            <a:ext cx="2584047" cy="437906"/>
          </a:xfrm>
        </p:spPr>
        <p:txBody>
          <a:bodyPr>
            <a:normAutofit/>
          </a:bodyPr>
          <a:lstStyle>
            <a:lvl1pPr algn="r">
              <a:buNone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Gill Sans"/>
              </a:defRPr>
            </a:lvl1pPr>
          </a:lstStyle>
          <a:p>
            <a:pPr lvl="0"/>
            <a:r>
              <a:rPr lang="en-US" dirty="0"/>
              <a:t>Date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191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ou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18016"/>
            <a:ext cx="6400800" cy="9341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rot="5400000" flipH="1" flipV="1">
            <a:off x="5689768" y="3428998"/>
            <a:ext cx="6858003" cy="1"/>
          </a:xfrm>
          <a:prstGeom prst="line">
            <a:avLst/>
          </a:prstGeom>
          <a:ln w="635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80656" y="3763234"/>
            <a:ext cx="4219324" cy="1470025"/>
          </a:xfrm>
        </p:spPr>
        <p:txBody>
          <a:bodyPr/>
          <a:lstStyle/>
          <a:p>
            <a:r>
              <a:rPr lang="en-US" dirty="0"/>
              <a:t>Title</a:t>
            </a:r>
          </a:p>
        </p:txBody>
      </p:sp>
      <p:cxnSp>
        <p:nvCxnSpPr>
          <p:cNvPr id="9" name="Straight Connector 8"/>
          <p:cNvCxnSpPr/>
          <p:nvPr/>
        </p:nvCxnSpPr>
        <p:spPr>
          <a:xfrm rot="5400000" flipH="1" flipV="1">
            <a:off x="5689768" y="3428998"/>
            <a:ext cx="6858003" cy="1"/>
          </a:xfrm>
          <a:prstGeom prst="line">
            <a:avLst/>
          </a:prstGeom>
          <a:ln w="635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181671" y="2846388"/>
            <a:ext cx="1762125" cy="3751262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80656" y="3763234"/>
            <a:ext cx="4219324" cy="1470025"/>
          </a:xfrm>
        </p:spPr>
        <p:txBody>
          <a:bodyPr/>
          <a:lstStyle/>
          <a:p>
            <a:r>
              <a:rPr lang="en-US" dirty="0"/>
              <a:t>Title</a:t>
            </a:r>
          </a:p>
        </p:txBody>
      </p:sp>
      <p:cxnSp>
        <p:nvCxnSpPr>
          <p:cNvPr id="9" name="Straight Connector 8"/>
          <p:cNvCxnSpPr/>
          <p:nvPr/>
        </p:nvCxnSpPr>
        <p:spPr>
          <a:xfrm rot="5400000" flipH="1" flipV="1">
            <a:off x="5689768" y="3428998"/>
            <a:ext cx="6858003" cy="1"/>
          </a:xfrm>
          <a:prstGeom prst="line">
            <a:avLst/>
          </a:prstGeom>
          <a:ln w="635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1690688"/>
            <a:ext cx="8229600" cy="4735204"/>
          </a:xfrm>
        </p:spPr>
        <p:txBody>
          <a:bodyPr/>
          <a:lstStyle>
            <a:lvl3pPr>
              <a:defRPr sz="2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rot="5400000" flipH="1" flipV="1">
            <a:off x="-3403771" y="3428998"/>
            <a:ext cx="6858003" cy="1"/>
          </a:xfrm>
          <a:prstGeom prst="line">
            <a:avLst/>
          </a:prstGeom>
          <a:ln w="635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5" name="Straight Connector 4"/>
          <p:cNvCxnSpPr/>
          <p:nvPr/>
        </p:nvCxnSpPr>
        <p:spPr>
          <a:xfrm rot="5400000" flipH="1" flipV="1">
            <a:off x="-3403771" y="3428998"/>
            <a:ext cx="6858003" cy="1"/>
          </a:xfrm>
          <a:prstGeom prst="line">
            <a:avLst/>
          </a:prstGeom>
          <a:ln w="635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entral Them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rot="5400000" flipH="1" flipV="1">
            <a:off x="-3403771" y="3428998"/>
            <a:ext cx="6858003" cy="1"/>
          </a:xfrm>
          <a:prstGeom prst="line">
            <a:avLst/>
          </a:prstGeom>
          <a:ln w="635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043340" y="1505184"/>
            <a:ext cx="4902023" cy="1354725"/>
          </a:xfrm>
        </p:spPr>
        <p:txBody>
          <a:bodyPr anchor="ctr">
            <a:noAutofit/>
          </a:bodyPr>
          <a:lstStyle>
            <a:lvl1pPr>
              <a:buNone/>
              <a:defRPr sz="4000" baseline="0"/>
            </a:lvl1pPr>
          </a:lstStyle>
          <a:p>
            <a:pPr lvl="0"/>
            <a:r>
              <a:rPr lang="en-US" dirty="0"/>
              <a:t>Central Theme/Quote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Layout w/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rot="5400000" flipH="1" flipV="1">
            <a:off x="-3403771" y="3428998"/>
            <a:ext cx="6858003" cy="1"/>
          </a:xfrm>
          <a:prstGeom prst="line">
            <a:avLst/>
          </a:prstGeom>
          <a:ln w="635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w/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9185"/>
            <a:ext cx="8229600" cy="4366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9189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4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Source Sans Pro"/>
          <a:ea typeface="+mj-ea"/>
          <a:cs typeface="Source Sans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+mn-lt"/>
          <a:ea typeface="+mn-ea"/>
          <a:cs typeface="Gill Sans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+mn-lt"/>
          <a:ea typeface="+mn-ea"/>
          <a:cs typeface="Gill Sans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+mn-lt"/>
          <a:ea typeface="+mn-ea"/>
          <a:cs typeface="Gill Sans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+mn-lt"/>
          <a:ea typeface="+mn-ea"/>
          <a:cs typeface="Gill Sans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+mn-lt"/>
          <a:ea typeface="+mn-ea"/>
          <a:cs typeface="Gill Sans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44.xml"/><Relationship Id="rId13" Type="http://schemas.openxmlformats.org/officeDocument/2006/relationships/image" Target="../media/image4.png"/><Relationship Id="rId18" Type="http://schemas.openxmlformats.org/officeDocument/2006/relationships/image" Target="../media/image9.png"/><Relationship Id="rId3" Type="http://schemas.openxmlformats.org/officeDocument/2006/relationships/tags" Target="../tags/tag39.xml"/><Relationship Id="rId7" Type="http://schemas.openxmlformats.org/officeDocument/2006/relationships/tags" Target="../tags/tag43.xml"/><Relationship Id="rId12" Type="http://schemas.openxmlformats.org/officeDocument/2006/relationships/notesSlide" Target="../notesSlides/notesSlide6.xml"/><Relationship Id="rId17" Type="http://schemas.openxmlformats.org/officeDocument/2006/relationships/image" Target="../media/image8.png"/><Relationship Id="rId2" Type="http://schemas.openxmlformats.org/officeDocument/2006/relationships/tags" Target="../tags/tag38.xml"/><Relationship Id="rId16" Type="http://schemas.openxmlformats.org/officeDocument/2006/relationships/image" Target="../media/image7.png"/><Relationship Id="rId1" Type="http://schemas.openxmlformats.org/officeDocument/2006/relationships/tags" Target="../tags/tag37.xml"/><Relationship Id="rId6" Type="http://schemas.openxmlformats.org/officeDocument/2006/relationships/tags" Target="../tags/tag42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41.xml"/><Relationship Id="rId15" Type="http://schemas.openxmlformats.org/officeDocument/2006/relationships/image" Target="../media/image6.png"/><Relationship Id="rId10" Type="http://schemas.openxmlformats.org/officeDocument/2006/relationships/tags" Target="../tags/tag46.xml"/><Relationship Id="rId4" Type="http://schemas.openxmlformats.org/officeDocument/2006/relationships/tags" Target="../tags/tag40.xml"/><Relationship Id="rId9" Type="http://schemas.openxmlformats.org/officeDocument/2006/relationships/tags" Target="../tags/tag45.xml"/><Relationship Id="rId14" Type="http://schemas.openxmlformats.org/officeDocument/2006/relationships/image" Target="../media/image5.png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tags" Target="../tags/tag447.xml"/><Relationship Id="rId13" Type="http://schemas.openxmlformats.org/officeDocument/2006/relationships/image" Target="../media/image41.emf"/><Relationship Id="rId18" Type="http://schemas.openxmlformats.org/officeDocument/2006/relationships/image" Target="../media/image46.emf"/><Relationship Id="rId3" Type="http://schemas.openxmlformats.org/officeDocument/2006/relationships/tags" Target="../tags/tag442.xml"/><Relationship Id="rId7" Type="http://schemas.openxmlformats.org/officeDocument/2006/relationships/tags" Target="../tags/tag446.xml"/><Relationship Id="rId12" Type="http://schemas.openxmlformats.org/officeDocument/2006/relationships/oleObject" Target="../embeddings/oleObject78.bin"/><Relationship Id="rId17" Type="http://schemas.openxmlformats.org/officeDocument/2006/relationships/oleObject" Target="../embeddings/oleObject81.bin"/><Relationship Id="rId2" Type="http://schemas.openxmlformats.org/officeDocument/2006/relationships/tags" Target="../tags/tag441.xml"/><Relationship Id="rId16" Type="http://schemas.openxmlformats.org/officeDocument/2006/relationships/image" Target="../media/image44.emf"/><Relationship Id="rId1" Type="http://schemas.openxmlformats.org/officeDocument/2006/relationships/vmlDrawing" Target="../drawings/vmlDrawing36.vml"/><Relationship Id="rId6" Type="http://schemas.openxmlformats.org/officeDocument/2006/relationships/tags" Target="../tags/tag445.xml"/><Relationship Id="rId11" Type="http://schemas.openxmlformats.org/officeDocument/2006/relationships/image" Target="../media/image43.emf"/><Relationship Id="rId5" Type="http://schemas.openxmlformats.org/officeDocument/2006/relationships/tags" Target="../tags/tag444.xml"/><Relationship Id="rId15" Type="http://schemas.openxmlformats.org/officeDocument/2006/relationships/oleObject" Target="../embeddings/oleObject80.bin"/><Relationship Id="rId10" Type="http://schemas.openxmlformats.org/officeDocument/2006/relationships/oleObject" Target="../embeddings/oleObject77.bin"/><Relationship Id="rId4" Type="http://schemas.openxmlformats.org/officeDocument/2006/relationships/tags" Target="../tags/tag443.xml"/><Relationship Id="rId9" Type="http://schemas.openxmlformats.org/officeDocument/2006/relationships/slideLayout" Target="../slideLayouts/slideLayout5.xml"/><Relationship Id="rId14" Type="http://schemas.openxmlformats.org/officeDocument/2006/relationships/oleObject" Target="../embeddings/oleObject79.bin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3" Type="http://schemas.openxmlformats.org/officeDocument/2006/relationships/oleObject" Target="../embeddings/oleObject82.bin"/><Relationship Id="rId7" Type="http://schemas.openxmlformats.org/officeDocument/2006/relationships/oleObject" Target="../embeddings/oleObject84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48.emf"/><Relationship Id="rId5" Type="http://schemas.openxmlformats.org/officeDocument/2006/relationships/oleObject" Target="../embeddings/oleObject83.bin"/><Relationship Id="rId4" Type="http://schemas.openxmlformats.org/officeDocument/2006/relationships/image" Target="../media/image41.emf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7.bin"/><Relationship Id="rId3" Type="http://schemas.openxmlformats.org/officeDocument/2006/relationships/notesSlide" Target="../notesSlides/notesSlide70.xml"/><Relationship Id="rId7" Type="http://schemas.openxmlformats.org/officeDocument/2006/relationships/image" Target="../media/image50.emf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86.bin"/><Relationship Id="rId5" Type="http://schemas.openxmlformats.org/officeDocument/2006/relationships/image" Target="../media/image41.emf"/><Relationship Id="rId4" Type="http://schemas.openxmlformats.org/officeDocument/2006/relationships/oleObject" Target="../embeddings/oleObject85.bin"/><Relationship Id="rId9" Type="http://schemas.openxmlformats.org/officeDocument/2006/relationships/image" Target="../media/image49.emf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tags" Target="../tags/tag449.xml"/><Relationship Id="rId2" Type="http://schemas.openxmlformats.org/officeDocument/2006/relationships/tags" Target="../tags/tag448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51.emf"/><Relationship Id="rId5" Type="http://schemas.openxmlformats.org/officeDocument/2006/relationships/oleObject" Target="../embeddings/oleObject88.bin"/><Relationship Id="rId4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9.bin"/><Relationship Id="rId3" Type="http://schemas.openxmlformats.org/officeDocument/2006/relationships/tags" Target="../tags/tag451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450.xml"/><Relationship Id="rId1" Type="http://schemas.openxmlformats.org/officeDocument/2006/relationships/vmlDrawing" Target="../drawings/vmlDrawing40.vml"/><Relationship Id="rId6" Type="http://schemas.openxmlformats.org/officeDocument/2006/relationships/tags" Target="../tags/tag454.xml"/><Relationship Id="rId5" Type="http://schemas.openxmlformats.org/officeDocument/2006/relationships/tags" Target="../tags/tag453.xml"/><Relationship Id="rId4" Type="http://schemas.openxmlformats.org/officeDocument/2006/relationships/tags" Target="../tags/tag452.xml"/><Relationship Id="rId9" Type="http://schemas.openxmlformats.org/officeDocument/2006/relationships/image" Target="../media/image51.emf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tags" Target="../tags/tag461.xml"/><Relationship Id="rId3" Type="http://schemas.openxmlformats.org/officeDocument/2006/relationships/tags" Target="../tags/tag456.xml"/><Relationship Id="rId7" Type="http://schemas.openxmlformats.org/officeDocument/2006/relationships/tags" Target="../tags/tag460.xml"/><Relationship Id="rId12" Type="http://schemas.openxmlformats.org/officeDocument/2006/relationships/image" Target="../media/image51.emf"/><Relationship Id="rId2" Type="http://schemas.openxmlformats.org/officeDocument/2006/relationships/tags" Target="../tags/tag455.xml"/><Relationship Id="rId1" Type="http://schemas.openxmlformats.org/officeDocument/2006/relationships/vmlDrawing" Target="../drawings/vmlDrawing41.vml"/><Relationship Id="rId6" Type="http://schemas.openxmlformats.org/officeDocument/2006/relationships/tags" Target="../tags/tag459.xml"/><Relationship Id="rId11" Type="http://schemas.openxmlformats.org/officeDocument/2006/relationships/oleObject" Target="../embeddings/oleObject90.bin"/><Relationship Id="rId5" Type="http://schemas.openxmlformats.org/officeDocument/2006/relationships/tags" Target="../tags/tag458.xml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457.xml"/><Relationship Id="rId9" Type="http://schemas.openxmlformats.org/officeDocument/2006/relationships/tags" Target="../tags/tag462.xml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tags" Target="../tags/tag469.xml"/><Relationship Id="rId13" Type="http://schemas.openxmlformats.org/officeDocument/2006/relationships/slideLayout" Target="../slideLayouts/slideLayout5.xml"/><Relationship Id="rId3" Type="http://schemas.openxmlformats.org/officeDocument/2006/relationships/tags" Target="../tags/tag464.xml"/><Relationship Id="rId7" Type="http://schemas.openxmlformats.org/officeDocument/2006/relationships/tags" Target="../tags/tag468.xml"/><Relationship Id="rId12" Type="http://schemas.openxmlformats.org/officeDocument/2006/relationships/tags" Target="../tags/tag473.xml"/><Relationship Id="rId2" Type="http://schemas.openxmlformats.org/officeDocument/2006/relationships/tags" Target="../tags/tag463.xml"/><Relationship Id="rId1" Type="http://schemas.openxmlformats.org/officeDocument/2006/relationships/vmlDrawing" Target="../drawings/vmlDrawing42.vml"/><Relationship Id="rId6" Type="http://schemas.openxmlformats.org/officeDocument/2006/relationships/tags" Target="../tags/tag467.xml"/><Relationship Id="rId11" Type="http://schemas.openxmlformats.org/officeDocument/2006/relationships/tags" Target="../tags/tag472.xml"/><Relationship Id="rId5" Type="http://schemas.openxmlformats.org/officeDocument/2006/relationships/tags" Target="../tags/tag466.xml"/><Relationship Id="rId15" Type="http://schemas.openxmlformats.org/officeDocument/2006/relationships/image" Target="../media/image51.emf"/><Relationship Id="rId10" Type="http://schemas.openxmlformats.org/officeDocument/2006/relationships/tags" Target="../tags/tag471.xml"/><Relationship Id="rId4" Type="http://schemas.openxmlformats.org/officeDocument/2006/relationships/tags" Target="../tags/tag465.xml"/><Relationship Id="rId9" Type="http://schemas.openxmlformats.org/officeDocument/2006/relationships/tags" Target="../tags/tag470.xml"/><Relationship Id="rId14" Type="http://schemas.openxmlformats.org/officeDocument/2006/relationships/oleObject" Target="../embeddings/oleObject91.bin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tags" Target="../tags/tag480.xml"/><Relationship Id="rId13" Type="http://schemas.openxmlformats.org/officeDocument/2006/relationships/tags" Target="../tags/tag485.xml"/><Relationship Id="rId3" Type="http://schemas.openxmlformats.org/officeDocument/2006/relationships/tags" Target="../tags/tag475.xml"/><Relationship Id="rId7" Type="http://schemas.openxmlformats.org/officeDocument/2006/relationships/tags" Target="../tags/tag479.xml"/><Relationship Id="rId12" Type="http://schemas.openxmlformats.org/officeDocument/2006/relationships/tags" Target="../tags/tag484.xml"/><Relationship Id="rId2" Type="http://schemas.openxmlformats.org/officeDocument/2006/relationships/tags" Target="../tags/tag474.xml"/><Relationship Id="rId16" Type="http://schemas.openxmlformats.org/officeDocument/2006/relationships/image" Target="../media/image51.emf"/><Relationship Id="rId1" Type="http://schemas.openxmlformats.org/officeDocument/2006/relationships/vmlDrawing" Target="../drawings/vmlDrawing43.vml"/><Relationship Id="rId6" Type="http://schemas.openxmlformats.org/officeDocument/2006/relationships/tags" Target="../tags/tag478.xml"/><Relationship Id="rId11" Type="http://schemas.openxmlformats.org/officeDocument/2006/relationships/tags" Target="../tags/tag483.xml"/><Relationship Id="rId5" Type="http://schemas.openxmlformats.org/officeDocument/2006/relationships/tags" Target="../tags/tag477.xml"/><Relationship Id="rId15" Type="http://schemas.openxmlformats.org/officeDocument/2006/relationships/oleObject" Target="../embeddings/oleObject92.bin"/><Relationship Id="rId10" Type="http://schemas.openxmlformats.org/officeDocument/2006/relationships/tags" Target="../tags/tag482.xml"/><Relationship Id="rId4" Type="http://schemas.openxmlformats.org/officeDocument/2006/relationships/tags" Target="../tags/tag476.xml"/><Relationship Id="rId9" Type="http://schemas.openxmlformats.org/officeDocument/2006/relationships/tags" Target="../tags/tag481.xml"/><Relationship Id="rId14" Type="http://schemas.openxmlformats.org/officeDocument/2006/relationships/slideLayout" Target="../slideLayouts/slideLayout5.xml"/></Relationships>
</file>

<file path=ppt/slides/_rels/slide109.xml.rels><?xml version="1.0" encoding="UTF-8" standalone="yes"?>
<Relationships xmlns="http://schemas.openxmlformats.org/package/2006/relationships"><Relationship Id="rId8" Type="http://schemas.openxmlformats.org/officeDocument/2006/relationships/tags" Target="../tags/tag492.xml"/><Relationship Id="rId13" Type="http://schemas.openxmlformats.org/officeDocument/2006/relationships/tags" Target="../tags/tag497.xml"/><Relationship Id="rId3" Type="http://schemas.openxmlformats.org/officeDocument/2006/relationships/tags" Target="../tags/tag487.xml"/><Relationship Id="rId7" Type="http://schemas.openxmlformats.org/officeDocument/2006/relationships/tags" Target="../tags/tag491.xml"/><Relationship Id="rId12" Type="http://schemas.openxmlformats.org/officeDocument/2006/relationships/tags" Target="../tags/tag496.xml"/><Relationship Id="rId2" Type="http://schemas.openxmlformats.org/officeDocument/2006/relationships/tags" Target="../tags/tag486.xml"/><Relationship Id="rId16" Type="http://schemas.openxmlformats.org/officeDocument/2006/relationships/image" Target="../media/image51.emf"/><Relationship Id="rId1" Type="http://schemas.openxmlformats.org/officeDocument/2006/relationships/vmlDrawing" Target="../drawings/vmlDrawing44.vml"/><Relationship Id="rId6" Type="http://schemas.openxmlformats.org/officeDocument/2006/relationships/tags" Target="../tags/tag490.xml"/><Relationship Id="rId11" Type="http://schemas.openxmlformats.org/officeDocument/2006/relationships/tags" Target="../tags/tag495.xml"/><Relationship Id="rId5" Type="http://schemas.openxmlformats.org/officeDocument/2006/relationships/tags" Target="../tags/tag489.xml"/><Relationship Id="rId15" Type="http://schemas.openxmlformats.org/officeDocument/2006/relationships/oleObject" Target="../embeddings/oleObject93.bin"/><Relationship Id="rId10" Type="http://schemas.openxmlformats.org/officeDocument/2006/relationships/tags" Target="../tags/tag494.xml"/><Relationship Id="rId4" Type="http://schemas.openxmlformats.org/officeDocument/2006/relationships/tags" Target="../tags/tag488.xml"/><Relationship Id="rId9" Type="http://schemas.openxmlformats.org/officeDocument/2006/relationships/tags" Target="../tags/tag493.xml"/><Relationship Id="rId14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54.xml"/><Relationship Id="rId13" Type="http://schemas.openxmlformats.org/officeDocument/2006/relationships/notesSlide" Target="../notesSlides/notesSlide7.xml"/><Relationship Id="rId18" Type="http://schemas.openxmlformats.org/officeDocument/2006/relationships/image" Target="../media/image8.png"/><Relationship Id="rId3" Type="http://schemas.openxmlformats.org/officeDocument/2006/relationships/tags" Target="../tags/tag49.xml"/><Relationship Id="rId7" Type="http://schemas.openxmlformats.org/officeDocument/2006/relationships/tags" Target="../tags/tag53.xml"/><Relationship Id="rId12" Type="http://schemas.openxmlformats.org/officeDocument/2006/relationships/slideLayout" Target="../slideLayouts/slideLayout5.xml"/><Relationship Id="rId17" Type="http://schemas.openxmlformats.org/officeDocument/2006/relationships/image" Target="../media/image7.png"/><Relationship Id="rId2" Type="http://schemas.openxmlformats.org/officeDocument/2006/relationships/tags" Target="../tags/tag48.xml"/><Relationship Id="rId16" Type="http://schemas.openxmlformats.org/officeDocument/2006/relationships/image" Target="../media/image6.png"/><Relationship Id="rId1" Type="http://schemas.openxmlformats.org/officeDocument/2006/relationships/tags" Target="../tags/tag47.xml"/><Relationship Id="rId6" Type="http://schemas.openxmlformats.org/officeDocument/2006/relationships/tags" Target="../tags/tag52.xml"/><Relationship Id="rId11" Type="http://schemas.openxmlformats.org/officeDocument/2006/relationships/tags" Target="../tags/tag57.xml"/><Relationship Id="rId5" Type="http://schemas.openxmlformats.org/officeDocument/2006/relationships/tags" Target="../tags/tag51.xml"/><Relationship Id="rId15" Type="http://schemas.openxmlformats.org/officeDocument/2006/relationships/image" Target="../media/image5.png"/><Relationship Id="rId10" Type="http://schemas.openxmlformats.org/officeDocument/2006/relationships/tags" Target="../tags/tag56.xml"/><Relationship Id="rId19" Type="http://schemas.openxmlformats.org/officeDocument/2006/relationships/image" Target="../media/image9.png"/><Relationship Id="rId4" Type="http://schemas.openxmlformats.org/officeDocument/2006/relationships/tags" Target="../tags/tag50.xml"/><Relationship Id="rId9" Type="http://schemas.openxmlformats.org/officeDocument/2006/relationships/tags" Target="../tags/tag55.xml"/><Relationship Id="rId14" Type="http://schemas.openxmlformats.org/officeDocument/2006/relationships/image" Target="../media/image4.png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tags" Target="../tags/tag504.xml"/><Relationship Id="rId13" Type="http://schemas.openxmlformats.org/officeDocument/2006/relationships/tags" Target="../tags/tag509.xml"/><Relationship Id="rId3" Type="http://schemas.openxmlformats.org/officeDocument/2006/relationships/tags" Target="../tags/tag499.xml"/><Relationship Id="rId7" Type="http://schemas.openxmlformats.org/officeDocument/2006/relationships/tags" Target="../tags/tag503.xml"/><Relationship Id="rId12" Type="http://schemas.openxmlformats.org/officeDocument/2006/relationships/tags" Target="../tags/tag508.xml"/><Relationship Id="rId2" Type="http://schemas.openxmlformats.org/officeDocument/2006/relationships/tags" Target="../tags/tag498.xml"/><Relationship Id="rId16" Type="http://schemas.openxmlformats.org/officeDocument/2006/relationships/image" Target="../media/image51.emf"/><Relationship Id="rId1" Type="http://schemas.openxmlformats.org/officeDocument/2006/relationships/vmlDrawing" Target="../drawings/vmlDrawing45.vml"/><Relationship Id="rId6" Type="http://schemas.openxmlformats.org/officeDocument/2006/relationships/tags" Target="../tags/tag502.xml"/><Relationship Id="rId11" Type="http://schemas.openxmlformats.org/officeDocument/2006/relationships/tags" Target="../tags/tag507.xml"/><Relationship Id="rId5" Type="http://schemas.openxmlformats.org/officeDocument/2006/relationships/tags" Target="../tags/tag501.xml"/><Relationship Id="rId15" Type="http://schemas.openxmlformats.org/officeDocument/2006/relationships/oleObject" Target="../embeddings/oleObject94.bin"/><Relationship Id="rId10" Type="http://schemas.openxmlformats.org/officeDocument/2006/relationships/tags" Target="../tags/tag506.xml"/><Relationship Id="rId4" Type="http://schemas.openxmlformats.org/officeDocument/2006/relationships/tags" Target="../tags/tag500.xml"/><Relationship Id="rId9" Type="http://schemas.openxmlformats.org/officeDocument/2006/relationships/tags" Target="../tags/tag505.xml"/><Relationship Id="rId14" Type="http://schemas.openxmlformats.org/officeDocument/2006/relationships/slideLayout" Target="../slideLayouts/slideLayout5.xml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tags" Target="../tags/tag516.xml"/><Relationship Id="rId13" Type="http://schemas.openxmlformats.org/officeDocument/2006/relationships/tags" Target="../tags/tag521.xml"/><Relationship Id="rId3" Type="http://schemas.openxmlformats.org/officeDocument/2006/relationships/tags" Target="../tags/tag511.xml"/><Relationship Id="rId7" Type="http://schemas.openxmlformats.org/officeDocument/2006/relationships/tags" Target="../tags/tag515.xml"/><Relationship Id="rId12" Type="http://schemas.openxmlformats.org/officeDocument/2006/relationships/tags" Target="../tags/tag520.xml"/><Relationship Id="rId2" Type="http://schemas.openxmlformats.org/officeDocument/2006/relationships/tags" Target="../tags/tag510.xml"/><Relationship Id="rId16" Type="http://schemas.openxmlformats.org/officeDocument/2006/relationships/image" Target="../media/image51.emf"/><Relationship Id="rId1" Type="http://schemas.openxmlformats.org/officeDocument/2006/relationships/vmlDrawing" Target="../drawings/vmlDrawing46.vml"/><Relationship Id="rId6" Type="http://schemas.openxmlformats.org/officeDocument/2006/relationships/tags" Target="../tags/tag514.xml"/><Relationship Id="rId11" Type="http://schemas.openxmlformats.org/officeDocument/2006/relationships/tags" Target="../tags/tag519.xml"/><Relationship Id="rId5" Type="http://schemas.openxmlformats.org/officeDocument/2006/relationships/tags" Target="../tags/tag513.xml"/><Relationship Id="rId15" Type="http://schemas.openxmlformats.org/officeDocument/2006/relationships/oleObject" Target="../embeddings/oleObject95.bin"/><Relationship Id="rId10" Type="http://schemas.openxmlformats.org/officeDocument/2006/relationships/tags" Target="../tags/tag518.xml"/><Relationship Id="rId4" Type="http://schemas.openxmlformats.org/officeDocument/2006/relationships/tags" Target="../tags/tag512.xml"/><Relationship Id="rId9" Type="http://schemas.openxmlformats.org/officeDocument/2006/relationships/tags" Target="../tags/tag517.xml"/><Relationship Id="rId14" Type="http://schemas.openxmlformats.org/officeDocument/2006/relationships/slideLayout" Target="../slideLayouts/slideLayout5.xml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tags" Target="../tags/tag523.xml"/><Relationship Id="rId7" Type="http://schemas.openxmlformats.org/officeDocument/2006/relationships/oleObject" Target="../embeddings/oleObject96.bin"/><Relationship Id="rId2" Type="http://schemas.openxmlformats.org/officeDocument/2006/relationships/tags" Target="../tags/tag522.xml"/><Relationship Id="rId1" Type="http://schemas.openxmlformats.org/officeDocument/2006/relationships/vmlDrawing" Target="../drawings/vmlDrawing47.vml"/><Relationship Id="rId6" Type="http://schemas.openxmlformats.org/officeDocument/2006/relationships/notesSlide" Target="../notesSlides/notesSlide71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524.xml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tags" Target="../tags/tag526.xml"/><Relationship Id="rId7" Type="http://schemas.openxmlformats.org/officeDocument/2006/relationships/oleObject" Target="../embeddings/oleObject97.bin"/><Relationship Id="rId2" Type="http://schemas.openxmlformats.org/officeDocument/2006/relationships/tags" Target="../tags/tag525.xml"/><Relationship Id="rId1" Type="http://schemas.openxmlformats.org/officeDocument/2006/relationships/vmlDrawing" Target="../drawings/vmlDrawing48.vml"/><Relationship Id="rId6" Type="http://schemas.openxmlformats.org/officeDocument/2006/relationships/notesSlide" Target="../notesSlides/notesSlide72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527.xml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tags" Target="../tags/tag529.xml"/><Relationship Id="rId7" Type="http://schemas.openxmlformats.org/officeDocument/2006/relationships/oleObject" Target="../embeddings/oleObject98.bin"/><Relationship Id="rId2" Type="http://schemas.openxmlformats.org/officeDocument/2006/relationships/tags" Target="../tags/tag528.xml"/><Relationship Id="rId1" Type="http://schemas.openxmlformats.org/officeDocument/2006/relationships/vmlDrawing" Target="../drawings/vmlDrawing49.vml"/><Relationship Id="rId6" Type="http://schemas.openxmlformats.org/officeDocument/2006/relationships/notesSlide" Target="../notesSlides/notesSlide73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530.xml"/></Relationships>
</file>

<file path=ppt/slides/_rels/slide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tags" Target="../tags/tag532.xml"/><Relationship Id="rId7" Type="http://schemas.openxmlformats.org/officeDocument/2006/relationships/oleObject" Target="../embeddings/oleObject99.bin"/><Relationship Id="rId2" Type="http://schemas.openxmlformats.org/officeDocument/2006/relationships/tags" Target="../tags/tag531.xml"/><Relationship Id="rId1" Type="http://schemas.openxmlformats.org/officeDocument/2006/relationships/vmlDrawing" Target="../drawings/vmlDrawing50.vml"/><Relationship Id="rId6" Type="http://schemas.openxmlformats.org/officeDocument/2006/relationships/notesSlide" Target="../notesSlides/notesSlide74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533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tags" Target="../tags/tag535.xml"/><Relationship Id="rId2" Type="http://schemas.openxmlformats.org/officeDocument/2006/relationships/tags" Target="../tags/tag534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51.emf"/><Relationship Id="rId5" Type="http://schemas.openxmlformats.org/officeDocument/2006/relationships/oleObject" Target="../embeddings/oleObject100.bin"/><Relationship Id="rId4" Type="http://schemas.openxmlformats.org/officeDocument/2006/relationships/slideLayout" Target="../slideLayouts/slideLayout5.xml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tags" Target="../tags/tag537.xml"/><Relationship Id="rId7" Type="http://schemas.openxmlformats.org/officeDocument/2006/relationships/oleObject" Target="../embeddings/oleObject101.bin"/><Relationship Id="rId2" Type="http://schemas.openxmlformats.org/officeDocument/2006/relationships/tags" Target="../tags/tag536.xml"/><Relationship Id="rId1" Type="http://schemas.openxmlformats.org/officeDocument/2006/relationships/vmlDrawing" Target="../drawings/vmlDrawing52.v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539.xml"/><Relationship Id="rId10" Type="http://schemas.openxmlformats.org/officeDocument/2006/relationships/image" Target="../media/image52.emf"/><Relationship Id="rId4" Type="http://schemas.openxmlformats.org/officeDocument/2006/relationships/tags" Target="../tags/tag538.xml"/><Relationship Id="rId9" Type="http://schemas.openxmlformats.org/officeDocument/2006/relationships/oleObject" Target="../embeddings/oleObject102.bin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tags" Target="../tags/tag546.xml"/><Relationship Id="rId13" Type="http://schemas.openxmlformats.org/officeDocument/2006/relationships/image" Target="../media/image51.emf"/><Relationship Id="rId3" Type="http://schemas.openxmlformats.org/officeDocument/2006/relationships/tags" Target="../tags/tag541.xml"/><Relationship Id="rId7" Type="http://schemas.openxmlformats.org/officeDocument/2006/relationships/tags" Target="../tags/tag545.xml"/><Relationship Id="rId12" Type="http://schemas.openxmlformats.org/officeDocument/2006/relationships/oleObject" Target="../embeddings/oleObject103.bin"/><Relationship Id="rId2" Type="http://schemas.openxmlformats.org/officeDocument/2006/relationships/tags" Target="../tags/tag540.xml"/><Relationship Id="rId1" Type="http://schemas.openxmlformats.org/officeDocument/2006/relationships/vmlDrawing" Target="../drawings/vmlDrawing53.vml"/><Relationship Id="rId6" Type="http://schemas.openxmlformats.org/officeDocument/2006/relationships/tags" Target="../tags/tag544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543.xml"/><Relationship Id="rId15" Type="http://schemas.openxmlformats.org/officeDocument/2006/relationships/image" Target="../media/image52.emf"/><Relationship Id="rId10" Type="http://schemas.openxmlformats.org/officeDocument/2006/relationships/tags" Target="../tags/tag548.xml"/><Relationship Id="rId4" Type="http://schemas.openxmlformats.org/officeDocument/2006/relationships/tags" Target="../tags/tag542.xml"/><Relationship Id="rId9" Type="http://schemas.openxmlformats.org/officeDocument/2006/relationships/tags" Target="../tags/tag547.xml"/><Relationship Id="rId14" Type="http://schemas.openxmlformats.org/officeDocument/2006/relationships/oleObject" Target="../embeddings/oleObject104.bin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tags" Target="../tags/tag555.xml"/><Relationship Id="rId13" Type="http://schemas.openxmlformats.org/officeDocument/2006/relationships/tags" Target="../tags/tag560.xml"/><Relationship Id="rId18" Type="http://schemas.openxmlformats.org/officeDocument/2006/relationships/image" Target="../media/image52.emf"/><Relationship Id="rId3" Type="http://schemas.openxmlformats.org/officeDocument/2006/relationships/tags" Target="../tags/tag550.xml"/><Relationship Id="rId7" Type="http://schemas.openxmlformats.org/officeDocument/2006/relationships/tags" Target="../tags/tag554.xml"/><Relationship Id="rId12" Type="http://schemas.openxmlformats.org/officeDocument/2006/relationships/tags" Target="../tags/tag559.xml"/><Relationship Id="rId17" Type="http://schemas.openxmlformats.org/officeDocument/2006/relationships/oleObject" Target="../embeddings/oleObject106.bin"/><Relationship Id="rId2" Type="http://schemas.openxmlformats.org/officeDocument/2006/relationships/tags" Target="../tags/tag549.xml"/><Relationship Id="rId16" Type="http://schemas.openxmlformats.org/officeDocument/2006/relationships/image" Target="../media/image51.emf"/><Relationship Id="rId1" Type="http://schemas.openxmlformats.org/officeDocument/2006/relationships/vmlDrawing" Target="../drawings/vmlDrawing54.vml"/><Relationship Id="rId6" Type="http://schemas.openxmlformats.org/officeDocument/2006/relationships/tags" Target="../tags/tag553.xml"/><Relationship Id="rId11" Type="http://schemas.openxmlformats.org/officeDocument/2006/relationships/tags" Target="../tags/tag558.xml"/><Relationship Id="rId5" Type="http://schemas.openxmlformats.org/officeDocument/2006/relationships/tags" Target="../tags/tag552.xml"/><Relationship Id="rId15" Type="http://schemas.openxmlformats.org/officeDocument/2006/relationships/oleObject" Target="../embeddings/oleObject105.bin"/><Relationship Id="rId10" Type="http://schemas.openxmlformats.org/officeDocument/2006/relationships/tags" Target="../tags/tag557.xml"/><Relationship Id="rId4" Type="http://schemas.openxmlformats.org/officeDocument/2006/relationships/tags" Target="../tags/tag551.xml"/><Relationship Id="rId9" Type="http://schemas.openxmlformats.org/officeDocument/2006/relationships/tags" Target="../tags/tag556.xml"/><Relationship Id="rId14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8.xml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tags" Target="../tags/tag567.xml"/><Relationship Id="rId13" Type="http://schemas.openxmlformats.org/officeDocument/2006/relationships/tags" Target="../tags/tag572.xml"/><Relationship Id="rId18" Type="http://schemas.openxmlformats.org/officeDocument/2006/relationships/oleObject" Target="../embeddings/oleObject107.bin"/><Relationship Id="rId3" Type="http://schemas.openxmlformats.org/officeDocument/2006/relationships/tags" Target="../tags/tag562.xml"/><Relationship Id="rId21" Type="http://schemas.openxmlformats.org/officeDocument/2006/relationships/image" Target="../media/image52.emf"/><Relationship Id="rId7" Type="http://schemas.openxmlformats.org/officeDocument/2006/relationships/tags" Target="../tags/tag566.xml"/><Relationship Id="rId12" Type="http://schemas.openxmlformats.org/officeDocument/2006/relationships/tags" Target="../tags/tag571.xml"/><Relationship Id="rId17" Type="http://schemas.openxmlformats.org/officeDocument/2006/relationships/slideLayout" Target="../slideLayouts/slideLayout5.xml"/><Relationship Id="rId2" Type="http://schemas.openxmlformats.org/officeDocument/2006/relationships/tags" Target="../tags/tag561.xml"/><Relationship Id="rId16" Type="http://schemas.openxmlformats.org/officeDocument/2006/relationships/tags" Target="../tags/tag575.xml"/><Relationship Id="rId20" Type="http://schemas.openxmlformats.org/officeDocument/2006/relationships/oleObject" Target="../embeddings/oleObject108.bin"/><Relationship Id="rId1" Type="http://schemas.openxmlformats.org/officeDocument/2006/relationships/vmlDrawing" Target="../drawings/vmlDrawing55.vml"/><Relationship Id="rId6" Type="http://schemas.openxmlformats.org/officeDocument/2006/relationships/tags" Target="../tags/tag565.xml"/><Relationship Id="rId11" Type="http://schemas.openxmlformats.org/officeDocument/2006/relationships/tags" Target="../tags/tag570.xml"/><Relationship Id="rId5" Type="http://schemas.openxmlformats.org/officeDocument/2006/relationships/tags" Target="../tags/tag564.xml"/><Relationship Id="rId15" Type="http://schemas.openxmlformats.org/officeDocument/2006/relationships/tags" Target="../tags/tag574.xml"/><Relationship Id="rId10" Type="http://schemas.openxmlformats.org/officeDocument/2006/relationships/tags" Target="../tags/tag569.xml"/><Relationship Id="rId19" Type="http://schemas.openxmlformats.org/officeDocument/2006/relationships/image" Target="../media/image51.emf"/><Relationship Id="rId4" Type="http://schemas.openxmlformats.org/officeDocument/2006/relationships/tags" Target="../tags/tag563.xml"/><Relationship Id="rId9" Type="http://schemas.openxmlformats.org/officeDocument/2006/relationships/tags" Target="../tags/tag568.xml"/><Relationship Id="rId14" Type="http://schemas.openxmlformats.org/officeDocument/2006/relationships/tags" Target="../tags/tag573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tags" Target="../tags/tag578.xml"/><Relationship Id="rId7" Type="http://schemas.openxmlformats.org/officeDocument/2006/relationships/image" Target="../media/image53.emf"/><Relationship Id="rId2" Type="http://schemas.openxmlformats.org/officeDocument/2006/relationships/tags" Target="../tags/tag577.xml"/><Relationship Id="rId1" Type="http://schemas.openxmlformats.org/officeDocument/2006/relationships/tags" Target="../tags/tag576.xml"/><Relationship Id="rId6" Type="http://schemas.openxmlformats.org/officeDocument/2006/relationships/notesSlide" Target="../notesSlides/notesSlide75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579.xml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6.xml"/><Relationship Id="rId3" Type="http://schemas.openxmlformats.org/officeDocument/2006/relationships/tags" Target="../tags/tag582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581.xml"/><Relationship Id="rId1" Type="http://schemas.openxmlformats.org/officeDocument/2006/relationships/tags" Target="../tags/tag580.xml"/><Relationship Id="rId6" Type="http://schemas.openxmlformats.org/officeDocument/2006/relationships/tags" Target="../tags/tag585.xml"/><Relationship Id="rId5" Type="http://schemas.openxmlformats.org/officeDocument/2006/relationships/tags" Target="../tags/tag584.xml"/><Relationship Id="rId4" Type="http://schemas.openxmlformats.org/officeDocument/2006/relationships/tags" Target="../tags/tag583.xml"/><Relationship Id="rId9" Type="http://schemas.openxmlformats.org/officeDocument/2006/relationships/image" Target="../media/image54.emf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tags" Target="../tags/tag593.xml"/><Relationship Id="rId13" Type="http://schemas.openxmlformats.org/officeDocument/2006/relationships/image" Target="../media/image53.emf"/><Relationship Id="rId3" Type="http://schemas.openxmlformats.org/officeDocument/2006/relationships/tags" Target="../tags/tag588.xml"/><Relationship Id="rId7" Type="http://schemas.openxmlformats.org/officeDocument/2006/relationships/tags" Target="../tags/tag592.xml"/><Relationship Id="rId12" Type="http://schemas.openxmlformats.org/officeDocument/2006/relationships/image" Target="../media/image55.emf"/><Relationship Id="rId2" Type="http://schemas.openxmlformats.org/officeDocument/2006/relationships/tags" Target="../tags/tag587.xml"/><Relationship Id="rId1" Type="http://schemas.openxmlformats.org/officeDocument/2006/relationships/tags" Target="../tags/tag586.xml"/><Relationship Id="rId6" Type="http://schemas.openxmlformats.org/officeDocument/2006/relationships/tags" Target="../tags/tag591.xml"/><Relationship Id="rId11" Type="http://schemas.openxmlformats.org/officeDocument/2006/relationships/notesSlide" Target="../notesSlides/notesSlide77.xml"/><Relationship Id="rId5" Type="http://schemas.openxmlformats.org/officeDocument/2006/relationships/tags" Target="../tags/tag590.xml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589.xml"/><Relationship Id="rId9" Type="http://schemas.openxmlformats.org/officeDocument/2006/relationships/tags" Target="../tags/tag594.xml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tags" Target="../tags/tag601.xml"/><Relationship Id="rId13" Type="http://schemas.openxmlformats.org/officeDocument/2006/relationships/image" Target="../media/image30.emf"/><Relationship Id="rId3" Type="http://schemas.openxmlformats.org/officeDocument/2006/relationships/tags" Target="../tags/tag596.xml"/><Relationship Id="rId7" Type="http://schemas.openxmlformats.org/officeDocument/2006/relationships/tags" Target="../tags/tag600.xml"/><Relationship Id="rId12" Type="http://schemas.openxmlformats.org/officeDocument/2006/relationships/oleObject" Target="../embeddings/oleObject109.bin"/><Relationship Id="rId2" Type="http://schemas.openxmlformats.org/officeDocument/2006/relationships/tags" Target="../tags/tag595.xml"/><Relationship Id="rId1" Type="http://schemas.openxmlformats.org/officeDocument/2006/relationships/vmlDrawing" Target="../drawings/vmlDrawing56.vml"/><Relationship Id="rId6" Type="http://schemas.openxmlformats.org/officeDocument/2006/relationships/tags" Target="../tags/tag599.xml"/><Relationship Id="rId11" Type="http://schemas.openxmlformats.org/officeDocument/2006/relationships/notesSlide" Target="../notesSlides/notesSlide78.xml"/><Relationship Id="rId5" Type="http://schemas.openxmlformats.org/officeDocument/2006/relationships/tags" Target="../tags/tag598.xml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597.xml"/><Relationship Id="rId9" Type="http://schemas.openxmlformats.org/officeDocument/2006/relationships/tags" Target="../tags/tag602.xml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tags" Target="../tags/tag609.xml"/><Relationship Id="rId13" Type="http://schemas.openxmlformats.org/officeDocument/2006/relationships/image" Target="../media/image30.emf"/><Relationship Id="rId3" Type="http://schemas.openxmlformats.org/officeDocument/2006/relationships/tags" Target="../tags/tag604.xml"/><Relationship Id="rId7" Type="http://schemas.openxmlformats.org/officeDocument/2006/relationships/tags" Target="../tags/tag608.xml"/><Relationship Id="rId12" Type="http://schemas.openxmlformats.org/officeDocument/2006/relationships/oleObject" Target="../embeddings/oleObject110.bin"/><Relationship Id="rId2" Type="http://schemas.openxmlformats.org/officeDocument/2006/relationships/tags" Target="../tags/tag603.xml"/><Relationship Id="rId1" Type="http://schemas.openxmlformats.org/officeDocument/2006/relationships/vmlDrawing" Target="../drawings/vmlDrawing57.vml"/><Relationship Id="rId6" Type="http://schemas.openxmlformats.org/officeDocument/2006/relationships/tags" Target="../tags/tag607.xml"/><Relationship Id="rId11" Type="http://schemas.openxmlformats.org/officeDocument/2006/relationships/notesSlide" Target="../notesSlides/notesSlide79.xml"/><Relationship Id="rId5" Type="http://schemas.openxmlformats.org/officeDocument/2006/relationships/tags" Target="../tags/tag606.xml"/><Relationship Id="rId15" Type="http://schemas.openxmlformats.org/officeDocument/2006/relationships/image" Target="../media/image51.emf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605.xml"/><Relationship Id="rId9" Type="http://schemas.openxmlformats.org/officeDocument/2006/relationships/tags" Target="../tags/tag610.xml"/><Relationship Id="rId14" Type="http://schemas.openxmlformats.org/officeDocument/2006/relationships/oleObject" Target="../embeddings/oleObject111.bin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3.bin"/><Relationship Id="rId3" Type="http://schemas.openxmlformats.org/officeDocument/2006/relationships/tags" Target="../tags/tag612.xml"/><Relationship Id="rId7" Type="http://schemas.openxmlformats.org/officeDocument/2006/relationships/image" Target="../media/image56.emf"/><Relationship Id="rId2" Type="http://schemas.openxmlformats.org/officeDocument/2006/relationships/tags" Target="../tags/tag611.xml"/><Relationship Id="rId1" Type="http://schemas.openxmlformats.org/officeDocument/2006/relationships/vmlDrawing" Target="../drawings/vmlDrawing58.vml"/><Relationship Id="rId6" Type="http://schemas.openxmlformats.org/officeDocument/2006/relationships/oleObject" Target="../embeddings/oleObject112.bin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613.xml"/><Relationship Id="rId9" Type="http://schemas.openxmlformats.org/officeDocument/2006/relationships/image" Target="../media/image57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4.bin"/><Relationship Id="rId3" Type="http://schemas.openxmlformats.org/officeDocument/2006/relationships/tags" Target="../tags/tag615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614.xml"/><Relationship Id="rId1" Type="http://schemas.openxmlformats.org/officeDocument/2006/relationships/vmlDrawing" Target="../drawings/vmlDrawing59.vml"/><Relationship Id="rId6" Type="http://schemas.openxmlformats.org/officeDocument/2006/relationships/tags" Target="../tags/tag618.xml"/><Relationship Id="rId11" Type="http://schemas.openxmlformats.org/officeDocument/2006/relationships/image" Target="../media/image57.emf"/><Relationship Id="rId5" Type="http://schemas.openxmlformats.org/officeDocument/2006/relationships/tags" Target="../tags/tag617.xml"/><Relationship Id="rId10" Type="http://schemas.openxmlformats.org/officeDocument/2006/relationships/oleObject" Target="../embeddings/oleObject115.bin"/><Relationship Id="rId4" Type="http://schemas.openxmlformats.org/officeDocument/2006/relationships/tags" Target="../tags/tag616.xml"/><Relationship Id="rId9" Type="http://schemas.openxmlformats.org/officeDocument/2006/relationships/image" Target="../media/image56.emf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tags" Target="../tags/tag625.xml"/><Relationship Id="rId13" Type="http://schemas.openxmlformats.org/officeDocument/2006/relationships/image" Target="../media/image57.emf"/><Relationship Id="rId3" Type="http://schemas.openxmlformats.org/officeDocument/2006/relationships/tags" Target="../tags/tag620.xml"/><Relationship Id="rId7" Type="http://schemas.openxmlformats.org/officeDocument/2006/relationships/tags" Target="../tags/tag624.xml"/><Relationship Id="rId12" Type="http://schemas.openxmlformats.org/officeDocument/2006/relationships/oleObject" Target="../embeddings/oleObject117.bin"/><Relationship Id="rId2" Type="http://schemas.openxmlformats.org/officeDocument/2006/relationships/tags" Target="../tags/tag619.xml"/><Relationship Id="rId1" Type="http://schemas.openxmlformats.org/officeDocument/2006/relationships/vmlDrawing" Target="../drawings/vmlDrawing60.vml"/><Relationship Id="rId6" Type="http://schemas.openxmlformats.org/officeDocument/2006/relationships/tags" Target="../tags/tag623.xml"/><Relationship Id="rId11" Type="http://schemas.openxmlformats.org/officeDocument/2006/relationships/image" Target="../media/image56.emf"/><Relationship Id="rId5" Type="http://schemas.openxmlformats.org/officeDocument/2006/relationships/tags" Target="../tags/tag622.xml"/><Relationship Id="rId10" Type="http://schemas.openxmlformats.org/officeDocument/2006/relationships/oleObject" Target="../embeddings/oleObject116.bin"/><Relationship Id="rId4" Type="http://schemas.openxmlformats.org/officeDocument/2006/relationships/tags" Target="../tags/tag621.xml"/><Relationship Id="rId9" Type="http://schemas.openxmlformats.org/officeDocument/2006/relationships/slideLayout" Target="../slideLayouts/slideLayout5.xml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9.bin"/><Relationship Id="rId3" Type="http://schemas.openxmlformats.org/officeDocument/2006/relationships/tags" Target="../tags/tag627.xml"/><Relationship Id="rId7" Type="http://schemas.openxmlformats.org/officeDocument/2006/relationships/image" Target="../media/image56.emf"/><Relationship Id="rId2" Type="http://schemas.openxmlformats.org/officeDocument/2006/relationships/tags" Target="../tags/tag626.xml"/><Relationship Id="rId1" Type="http://schemas.openxmlformats.org/officeDocument/2006/relationships/vmlDrawing" Target="../drawings/vmlDrawing61.vml"/><Relationship Id="rId6" Type="http://schemas.openxmlformats.org/officeDocument/2006/relationships/oleObject" Target="../embeddings/oleObject118.bin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628.xml"/><Relationship Id="rId9" Type="http://schemas.openxmlformats.org/officeDocument/2006/relationships/image" Target="../media/image5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4" Type="http://schemas.openxmlformats.org/officeDocument/2006/relationships/notesSlide" Target="../notesSlides/notesSlide9.xml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tags" Target="../tags/tag635.xml"/><Relationship Id="rId13" Type="http://schemas.openxmlformats.org/officeDocument/2006/relationships/image" Target="../media/image56.emf"/><Relationship Id="rId18" Type="http://schemas.openxmlformats.org/officeDocument/2006/relationships/image" Target="../media/image62.emf"/><Relationship Id="rId3" Type="http://schemas.openxmlformats.org/officeDocument/2006/relationships/tags" Target="../tags/tag630.xml"/><Relationship Id="rId21" Type="http://schemas.openxmlformats.org/officeDocument/2006/relationships/oleObject" Target="../embeddings/oleObject124.bin"/><Relationship Id="rId7" Type="http://schemas.openxmlformats.org/officeDocument/2006/relationships/tags" Target="../tags/tag634.xml"/><Relationship Id="rId12" Type="http://schemas.openxmlformats.org/officeDocument/2006/relationships/oleObject" Target="../embeddings/oleObject120.bin"/><Relationship Id="rId17" Type="http://schemas.openxmlformats.org/officeDocument/2006/relationships/image" Target="../media/image58.emf"/><Relationship Id="rId2" Type="http://schemas.openxmlformats.org/officeDocument/2006/relationships/tags" Target="../tags/tag629.xml"/><Relationship Id="rId16" Type="http://schemas.openxmlformats.org/officeDocument/2006/relationships/oleObject" Target="../embeddings/oleObject122.bin"/><Relationship Id="rId20" Type="http://schemas.openxmlformats.org/officeDocument/2006/relationships/image" Target="../media/image59.emf"/><Relationship Id="rId1" Type="http://schemas.openxmlformats.org/officeDocument/2006/relationships/vmlDrawing" Target="../drawings/vmlDrawing62.vml"/><Relationship Id="rId6" Type="http://schemas.openxmlformats.org/officeDocument/2006/relationships/tags" Target="../tags/tag633.xml"/><Relationship Id="rId11" Type="http://schemas.openxmlformats.org/officeDocument/2006/relationships/slideLayout" Target="../slideLayouts/slideLayout5.xml"/><Relationship Id="rId24" Type="http://schemas.openxmlformats.org/officeDocument/2006/relationships/image" Target="../media/image61.emf"/><Relationship Id="rId5" Type="http://schemas.openxmlformats.org/officeDocument/2006/relationships/tags" Target="../tags/tag632.xml"/><Relationship Id="rId15" Type="http://schemas.openxmlformats.org/officeDocument/2006/relationships/image" Target="../media/image57.emf"/><Relationship Id="rId23" Type="http://schemas.openxmlformats.org/officeDocument/2006/relationships/oleObject" Target="../embeddings/oleObject125.bin"/><Relationship Id="rId10" Type="http://schemas.openxmlformats.org/officeDocument/2006/relationships/tags" Target="../tags/tag637.xml"/><Relationship Id="rId19" Type="http://schemas.openxmlformats.org/officeDocument/2006/relationships/oleObject" Target="../embeddings/oleObject123.bin"/><Relationship Id="rId4" Type="http://schemas.openxmlformats.org/officeDocument/2006/relationships/tags" Target="../tags/tag631.xml"/><Relationship Id="rId9" Type="http://schemas.openxmlformats.org/officeDocument/2006/relationships/tags" Target="../tags/tag636.xml"/><Relationship Id="rId14" Type="http://schemas.openxmlformats.org/officeDocument/2006/relationships/oleObject" Target="../embeddings/oleObject121.bin"/><Relationship Id="rId22" Type="http://schemas.openxmlformats.org/officeDocument/2006/relationships/image" Target="../media/image60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tags" Target="../tags/tag644.xml"/><Relationship Id="rId13" Type="http://schemas.openxmlformats.org/officeDocument/2006/relationships/image" Target="../media/image30.emf"/><Relationship Id="rId3" Type="http://schemas.openxmlformats.org/officeDocument/2006/relationships/tags" Target="../tags/tag639.xml"/><Relationship Id="rId7" Type="http://schemas.openxmlformats.org/officeDocument/2006/relationships/tags" Target="../tags/tag643.xml"/><Relationship Id="rId12" Type="http://schemas.openxmlformats.org/officeDocument/2006/relationships/oleObject" Target="../embeddings/oleObject126.bin"/><Relationship Id="rId2" Type="http://schemas.openxmlformats.org/officeDocument/2006/relationships/tags" Target="../tags/tag638.xml"/><Relationship Id="rId1" Type="http://schemas.openxmlformats.org/officeDocument/2006/relationships/vmlDrawing" Target="../drawings/vmlDrawing63.vml"/><Relationship Id="rId6" Type="http://schemas.openxmlformats.org/officeDocument/2006/relationships/tags" Target="../tags/tag642.xml"/><Relationship Id="rId11" Type="http://schemas.openxmlformats.org/officeDocument/2006/relationships/notesSlide" Target="../notesSlides/notesSlide80.xml"/><Relationship Id="rId5" Type="http://schemas.openxmlformats.org/officeDocument/2006/relationships/tags" Target="../tags/tag641.xml"/><Relationship Id="rId15" Type="http://schemas.openxmlformats.org/officeDocument/2006/relationships/image" Target="../media/image51.emf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640.xml"/><Relationship Id="rId9" Type="http://schemas.openxmlformats.org/officeDocument/2006/relationships/tags" Target="../tags/tag645.xml"/><Relationship Id="rId14" Type="http://schemas.openxmlformats.org/officeDocument/2006/relationships/oleObject" Target="../embeddings/oleObject127.bin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tags" Target="../tags/tag652.xml"/><Relationship Id="rId13" Type="http://schemas.openxmlformats.org/officeDocument/2006/relationships/image" Target="../media/image30.emf"/><Relationship Id="rId3" Type="http://schemas.openxmlformats.org/officeDocument/2006/relationships/tags" Target="../tags/tag647.xml"/><Relationship Id="rId7" Type="http://schemas.openxmlformats.org/officeDocument/2006/relationships/tags" Target="../tags/tag651.xml"/><Relationship Id="rId12" Type="http://schemas.openxmlformats.org/officeDocument/2006/relationships/oleObject" Target="../embeddings/oleObject128.bin"/><Relationship Id="rId17" Type="http://schemas.openxmlformats.org/officeDocument/2006/relationships/image" Target="../media/image57.emf"/><Relationship Id="rId2" Type="http://schemas.openxmlformats.org/officeDocument/2006/relationships/tags" Target="../tags/tag646.xml"/><Relationship Id="rId16" Type="http://schemas.openxmlformats.org/officeDocument/2006/relationships/oleObject" Target="../embeddings/oleObject130.bin"/><Relationship Id="rId1" Type="http://schemas.openxmlformats.org/officeDocument/2006/relationships/vmlDrawing" Target="../drawings/vmlDrawing64.vml"/><Relationship Id="rId6" Type="http://schemas.openxmlformats.org/officeDocument/2006/relationships/tags" Target="../tags/tag650.xml"/><Relationship Id="rId11" Type="http://schemas.openxmlformats.org/officeDocument/2006/relationships/notesSlide" Target="../notesSlides/notesSlide81.xml"/><Relationship Id="rId5" Type="http://schemas.openxmlformats.org/officeDocument/2006/relationships/tags" Target="../tags/tag649.xml"/><Relationship Id="rId15" Type="http://schemas.openxmlformats.org/officeDocument/2006/relationships/image" Target="../media/image51.emf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648.xml"/><Relationship Id="rId9" Type="http://schemas.openxmlformats.org/officeDocument/2006/relationships/tags" Target="../tags/tag653.xml"/><Relationship Id="rId14" Type="http://schemas.openxmlformats.org/officeDocument/2006/relationships/oleObject" Target="../embeddings/oleObject129.bin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654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tags" Target="../tags/tag656.xml"/><Relationship Id="rId2" Type="http://schemas.openxmlformats.org/officeDocument/2006/relationships/tags" Target="../tags/tag655.xml"/><Relationship Id="rId1" Type="http://schemas.openxmlformats.org/officeDocument/2006/relationships/vmlDrawing" Target="../drawings/vmlDrawing65.vml"/><Relationship Id="rId6" Type="http://schemas.openxmlformats.org/officeDocument/2006/relationships/image" Target="../media/image63.emf"/><Relationship Id="rId5" Type="http://schemas.openxmlformats.org/officeDocument/2006/relationships/oleObject" Target="../embeddings/oleObject131.bin"/><Relationship Id="rId4" Type="http://schemas.openxmlformats.org/officeDocument/2006/relationships/slideLayout" Target="../slideLayouts/slideLayout5.xml"/></Relationships>
</file>

<file path=ppt/slides/_rels/slide1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2.bin"/><Relationship Id="rId3" Type="http://schemas.openxmlformats.org/officeDocument/2006/relationships/tags" Target="../tags/tag658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657.xml"/><Relationship Id="rId1" Type="http://schemas.openxmlformats.org/officeDocument/2006/relationships/vmlDrawing" Target="../drawings/vmlDrawing66.vml"/><Relationship Id="rId6" Type="http://schemas.openxmlformats.org/officeDocument/2006/relationships/tags" Target="../tags/tag661.xml"/><Relationship Id="rId5" Type="http://schemas.openxmlformats.org/officeDocument/2006/relationships/tags" Target="../tags/tag660.xml"/><Relationship Id="rId4" Type="http://schemas.openxmlformats.org/officeDocument/2006/relationships/tags" Target="../tags/tag659.xml"/><Relationship Id="rId9" Type="http://schemas.openxmlformats.org/officeDocument/2006/relationships/image" Target="../media/image63.emf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tags" Target="../tags/tag668.xml"/><Relationship Id="rId3" Type="http://schemas.openxmlformats.org/officeDocument/2006/relationships/tags" Target="../tags/tag663.xml"/><Relationship Id="rId7" Type="http://schemas.openxmlformats.org/officeDocument/2006/relationships/tags" Target="../tags/tag667.xml"/><Relationship Id="rId12" Type="http://schemas.openxmlformats.org/officeDocument/2006/relationships/image" Target="../media/image63.emf"/><Relationship Id="rId2" Type="http://schemas.openxmlformats.org/officeDocument/2006/relationships/tags" Target="../tags/tag662.xml"/><Relationship Id="rId1" Type="http://schemas.openxmlformats.org/officeDocument/2006/relationships/vmlDrawing" Target="../drawings/vmlDrawing67.vml"/><Relationship Id="rId6" Type="http://schemas.openxmlformats.org/officeDocument/2006/relationships/tags" Target="../tags/tag666.xml"/><Relationship Id="rId11" Type="http://schemas.openxmlformats.org/officeDocument/2006/relationships/oleObject" Target="../embeddings/oleObject133.bin"/><Relationship Id="rId5" Type="http://schemas.openxmlformats.org/officeDocument/2006/relationships/tags" Target="../tags/tag665.xml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664.xml"/><Relationship Id="rId9" Type="http://schemas.openxmlformats.org/officeDocument/2006/relationships/tags" Target="../tags/tag669.xml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tags" Target="../tags/tag676.xml"/><Relationship Id="rId13" Type="http://schemas.openxmlformats.org/officeDocument/2006/relationships/slideLayout" Target="../slideLayouts/slideLayout5.xml"/><Relationship Id="rId3" Type="http://schemas.openxmlformats.org/officeDocument/2006/relationships/tags" Target="../tags/tag671.xml"/><Relationship Id="rId7" Type="http://schemas.openxmlformats.org/officeDocument/2006/relationships/tags" Target="../tags/tag675.xml"/><Relationship Id="rId12" Type="http://schemas.openxmlformats.org/officeDocument/2006/relationships/tags" Target="../tags/tag680.xml"/><Relationship Id="rId2" Type="http://schemas.openxmlformats.org/officeDocument/2006/relationships/tags" Target="../tags/tag670.xml"/><Relationship Id="rId1" Type="http://schemas.openxmlformats.org/officeDocument/2006/relationships/vmlDrawing" Target="../drawings/vmlDrawing68.vml"/><Relationship Id="rId6" Type="http://schemas.openxmlformats.org/officeDocument/2006/relationships/tags" Target="../tags/tag674.xml"/><Relationship Id="rId11" Type="http://schemas.openxmlformats.org/officeDocument/2006/relationships/tags" Target="../tags/tag679.xml"/><Relationship Id="rId5" Type="http://schemas.openxmlformats.org/officeDocument/2006/relationships/tags" Target="../tags/tag673.xml"/><Relationship Id="rId15" Type="http://schemas.openxmlformats.org/officeDocument/2006/relationships/image" Target="../media/image63.emf"/><Relationship Id="rId10" Type="http://schemas.openxmlformats.org/officeDocument/2006/relationships/tags" Target="../tags/tag678.xml"/><Relationship Id="rId4" Type="http://schemas.openxmlformats.org/officeDocument/2006/relationships/tags" Target="../tags/tag672.xml"/><Relationship Id="rId9" Type="http://schemas.openxmlformats.org/officeDocument/2006/relationships/tags" Target="../tags/tag677.xml"/><Relationship Id="rId14" Type="http://schemas.openxmlformats.org/officeDocument/2006/relationships/oleObject" Target="../embeddings/oleObject134.bin"/></Relationships>
</file>

<file path=ppt/slides/_rels/slide1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7.bin"/><Relationship Id="rId3" Type="http://schemas.openxmlformats.org/officeDocument/2006/relationships/image" Target="../media/image65.emf"/><Relationship Id="rId7" Type="http://schemas.openxmlformats.org/officeDocument/2006/relationships/image" Target="../media/image61.emf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9.vml"/><Relationship Id="rId6" Type="http://schemas.openxmlformats.org/officeDocument/2006/relationships/oleObject" Target="../embeddings/oleObject136.bin"/><Relationship Id="rId11" Type="http://schemas.openxmlformats.org/officeDocument/2006/relationships/image" Target="../media/image63.emf"/><Relationship Id="rId5" Type="http://schemas.openxmlformats.org/officeDocument/2006/relationships/image" Target="../media/image60.emf"/><Relationship Id="rId10" Type="http://schemas.openxmlformats.org/officeDocument/2006/relationships/oleObject" Target="../embeddings/oleObject138.bin"/><Relationship Id="rId4" Type="http://schemas.openxmlformats.org/officeDocument/2006/relationships/oleObject" Target="../embeddings/oleObject135.bin"/><Relationship Id="rId9" Type="http://schemas.openxmlformats.org/officeDocument/2006/relationships/image" Target="../media/image64.emf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tags" Target="../tags/tag687.xml"/><Relationship Id="rId3" Type="http://schemas.openxmlformats.org/officeDocument/2006/relationships/tags" Target="../tags/tag682.xml"/><Relationship Id="rId7" Type="http://schemas.openxmlformats.org/officeDocument/2006/relationships/tags" Target="../tags/tag686.xml"/><Relationship Id="rId12" Type="http://schemas.openxmlformats.org/officeDocument/2006/relationships/image" Target="../media/image66.emf"/><Relationship Id="rId2" Type="http://schemas.openxmlformats.org/officeDocument/2006/relationships/tags" Target="../tags/tag681.xml"/><Relationship Id="rId1" Type="http://schemas.openxmlformats.org/officeDocument/2006/relationships/vmlDrawing" Target="../drawings/vmlDrawing70.vml"/><Relationship Id="rId6" Type="http://schemas.openxmlformats.org/officeDocument/2006/relationships/tags" Target="../tags/tag685.xml"/><Relationship Id="rId11" Type="http://schemas.openxmlformats.org/officeDocument/2006/relationships/oleObject" Target="../embeddings/oleObject139.bin"/><Relationship Id="rId5" Type="http://schemas.openxmlformats.org/officeDocument/2006/relationships/tags" Target="../tags/tag684.xml"/><Relationship Id="rId10" Type="http://schemas.openxmlformats.org/officeDocument/2006/relationships/notesSlide" Target="../notesSlides/notesSlide82.xml"/><Relationship Id="rId4" Type="http://schemas.openxmlformats.org/officeDocument/2006/relationships/tags" Target="../tags/tag683.xml"/><Relationship Id="rId9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tags" Target="../tags/tag694.xml"/><Relationship Id="rId13" Type="http://schemas.openxmlformats.org/officeDocument/2006/relationships/image" Target="../media/image66.emf"/><Relationship Id="rId3" Type="http://schemas.openxmlformats.org/officeDocument/2006/relationships/tags" Target="../tags/tag689.xml"/><Relationship Id="rId7" Type="http://schemas.openxmlformats.org/officeDocument/2006/relationships/tags" Target="../tags/tag693.xml"/><Relationship Id="rId12" Type="http://schemas.openxmlformats.org/officeDocument/2006/relationships/oleObject" Target="../embeddings/oleObject140.bin"/><Relationship Id="rId2" Type="http://schemas.openxmlformats.org/officeDocument/2006/relationships/tags" Target="../tags/tag688.xml"/><Relationship Id="rId1" Type="http://schemas.openxmlformats.org/officeDocument/2006/relationships/vmlDrawing" Target="../drawings/vmlDrawing71.vml"/><Relationship Id="rId6" Type="http://schemas.openxmlformats.org/officeDocument/2006/relationships/tags" Target="../tags/tag692.xml"/><Relationship Id="rId11" Type="http://schemas.openxmlformats.org/officeDocument/2006/relationships/notesSlide" Target="../notesSlides/notesSlide83.xml"/><Relationship Id="rId5" Type="http://schemas.openxmlformats.org/officeDocument/2006/relationships/tags" Target="../tags/tag691.xml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690.xml"/><Relationship Id="rId9" Type="http://schemas.openxmlformats.org/officeDocument/2006/relationships/tags" Target="../tags/tag695.xml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tags" Target="../tags/tag702.xml"/><Relationship Id="rId13" Type="http://schemas.openxmlformats.org/officeDocument/2006/relationships/oleObject" Target="../embeddings/oleObject141.bin"/><Relationship Id="rId3" Type="http://schemas.openxmlformats.org/officeDocument/2006/relationships/tags" Target="../tags/tag697.xml"/><Relationship Id="rId7" Type="http://schemas.openxmlformats.org/officeDocument/2006/relationships/tags" Target="../tags/tag701.xml"/><Relationship Id="rId12" Type="http://schemas.openxmlformats.org/officeDocument/2006/relationships/notesSlide" Target="../notesSlides/notesSlide84.xml"/><Relationship Id="rId2" Type="http://schemas.openxmlformats.org/officeDocument/2006/relationships/tags" Target="../tags/tag696.xml"/><Relationship Id="rId1" Type="http://schemas.openxmlformats.org/officeDocument/2006/relationships/vmlDrawing" Target="../drawings/vmlDrawing72.vml"/><Relationship Id="rId6" Type="http://schemas.openxmlformats.org/officeDocument/2006/relationships/tags" Target="../tags/tag700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699.xml"/><Relationship Id="rId10" Type="http://schemas.openxmlformats.org/officeDocument/2006/relationships/tags" Target="../tags/tag704.xml"/><Relationship Id="rId4" Type="http://schemas.openxmlformats.org/officeDocument/2006/relationships/tags" Target="../tags/tag698.xml"/><Relationship Id="rId9" Type="http://schemas.openxmlformats.org/officeDocument/2006/relationships/tags" Target="../tags/tag703.xml"/><Relationship Id="rId14" Type="http://schemas.openxmlformats.org/officeDocument/2006/relationships/image" Target="../media/image66.emf"/></Relationships>
</file>

<file path=ppt/slides/_rels/slide142.xml.rels><?xml version="1.0" encoding="UTF-8" standalone="yes"?>
<Relationships xmlns="http://schemas.openxmlformats.org/package/2006/relationships"><Relationship Id="rId8" Type="http://schemas.openxmlformats.org/officeDocument/2006/relationships/tags" Target="../tags/tag711.xml"/><Relationship Id="rId13" Type="http://schemas.openxmlformats.org/officeDocument/2006/relationships/notesSlide" Target="../notesSlides/notesSlide85.xml"/><Relationship Id="rId3" Type="http://schemas.openxmlformats.org/officeDocument/2006/relationships/tags" Target="../tags/tag706.xml"/><Relationship Id="rId7" Type="http://schemas.openxmlformats.org/officeDocument/2006/relationships/tags" Target="../tags/tag710.xml"/><Relationship Id="rId12" Type="http://schemas.openxmlformats.org/officeDocument/2006/relationships/slideLayout" Target="../slideLayouts/slideLayout5.xml"/><Relationship Id="rId2" Type="http://schemas.openxmlformats.org/officeDocument/2006/relationships/tags" Target="../tags/tag705.xml"/><Relationship Id="rId1" Type="http://schemas.openxmlformats.org/officeDocument/2006/relationships/vmlDrawing" Target="../drawings/vmlDrawing73.vml"/><Relationship Id="rId6" Type="http://schemas.openxmlformats.org/officeDocument/2006/relationships/tags" Target="../tags/tag709.xml"/><Relationship Id="rId11" Type="http://schemas.openxmlformats.org/officeDocument/2006/relationships/tags" Target="../tags/tag714.xml"/><Relationship Id="rId5" Type="http://schemas.openxmlformats.org/officeDocument/2006/relationships/tags" Target="../tags/tag708.xml"/><Relationship Id="rId15" Type="http://schemas.openxmlformats.org/officeDocument/2006/relationships/image" Target="../media/image66.emf"/><Relationship Id="rId10" Type="http://schemas.openxmlformats.org/officeDocument/2006/relationships/tags" Target="../tags/tag713.xml"/><Relationship Id="rId4" Type="http://schemas.openxmlformats.org/officeDocument/2006/relationships/tags" Target="../tags/tag707.xml"/><Relationship Id="rId9" Type="http://schemas.openxmlformats.org/officeDocument/2006/relationships/tags" Target="../tags/tag712.xml"/><Relationship Id="rId14" Type="http://schemas.openxmlformats.org/officeDocument/2006/relationships/oleObject" Target="../embeddings/oleObject142.bin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716.xml"/><Relationship Id="rId1" Type="http://schemas.openxmlformats.org/officeDocument/2006/relationships/tags" Target="../tags/tag715.xml"/><Relationship Id="rId4" Type="http://schemas.openxmlformats.org/officeDocument/2006/relationships/notesSlide" Target="../notesSlides/notesSlide86.xml"/></Relationships>
</file>

<file path=ppt/slides/_rels/slide1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tags" Target="../tags/tag718.xml"/><Relationship Id="rId7" Type="http://schemas.openxmlformats.org/officeDocument/2006/relationships/oleObject" Target="../embeddings/oleObject143.bin"/><Relationship Id="rId2" Type="http://schemas.openxmlformats.org/officeDocument/2006/relationships/tags" Target="../tags/tag717.xml"/><Relationship Id="rId1" Type="http://schemas.openxmlformats.org/officeDocument/2006/relationships/vmlDrawing" Target="../drawings/vmlDrawing74.vml"/><Relationship Id="rId6" Type="http://schemas.openxmlformats.org/officeDocument/2006/relationships/notesSlide" Target="../notesSlides/notesSlide87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719.xml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tags" Target="../tags/tag721.xml"/><Relationship Id="rId7" Type="http://schemas.openxmlformats.org/officeDocument/2006/relationships/oleObject" Target="../embeddings/oleObject144.bin"/><Relationship Id="rId2" Type="http://schemas.openxmlformats.org/officeDocument/2006/relationships/tags" Target="../tags/tag720.xml"/><Relationship Id="rId1" Type="http://schemas.openxmlformats.org/officeDocument/2006/relationships/vmlDrawing" Target="../drawings/vmlDrawing75.vml"/><Relationship Id="rId6" Type="http://schemas.openxmlformats.org/officeDocument/2006/relationships/notesSlide" Target="../notesSlides/notesSlide88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722.xml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5.bin"/><Relationship Id="rId3" Type="http://schemas.openxmlformats.org/officeDocument/2006/relationships/tags" Target="../tags/tag724.xml"/><Relationship Id="rId7" Type="http://schemas.openxmlformats.org/officeDocument/2006/relationships/notesSlide" Target="../notesSlides/notesSlide89.xml"/><Relationship Id="rId2" Type="http://schemas.openxmlformats.org/officeDocument/2006/relationships/tags" Target="../tags/tag723.xml"/><Relationship Id="rId1" Type="http://schemas.openxmlformats.org/officeDocument/2006/relationships/vmlDrawing" Target="../drawings/vmlDrawing76.v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726.xml"/><Relationship Id="rId4" Type="http://schemas.openxmlformats.org/officeDocument/2006/relationships/tags" Target="../tags/tag725.xml"/><Relationship Id="rId9" Type="http://schemas.openxmlformats.org/officeDocument/2006/relationships/image" Target="../media/image30.emf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tags" Target="../tags/tag733.xml"/><Relationship Id="rId13" Type="http://schemas.openxmlformats.org/officeDocument/2006/relationships/oleObject" Target="../embeddings/oleObject147.bin"/><Relationship Id="rId3" Type="http://schemas.openxmlformats.org/officeDocument/2006/relationships/tags" Target="../tags/tag728.xml"/><Relationship Id="rId7" Type="http://schemas.openxmlformats.org/officeDocument/2006/relationships/tags" Target="../tags/tag732.xml"/><Relationship Id="rId12" Type="http://schemas.openxmlformats.org/officeDocument/2006/relationships/image" Target="../media/image30.emf"/><Relationship Id="rId2" Type="http://schemas.openxmlformats.org/officeDocument/2006/relationships/tags" Target="../tags/tag727.xml"/><Relationship Id="rId1" Type="http://schemas.openxmlformats.org/officeDocument/2006/relationships/vmlDrawing" Target="../drawings/vmlDrawing77.vml"/><Relationship Id="rId6" Type="http://schemas.openxmlformats.org/officeDocument/2006/relationships/tags" Target="../tags/tag731.xml"/><Relationship Id="rId11" Type="http://schemas.openxmlformats.org/officeDocument/2006/relationships/oleObject" Target="../embeddings/oleObject146.bin"/><Relationship Id="rId5" Type="http://schemas.openxmlformats.org/officeDocument/2006/relationships/tags" Target="../tags/tag730.xml"/><Relationship Id="rId10" Type="http://schemas.openxmlformats.org/officeDocument/2006/relationships/notesSlide" Target="../notesSlides/notesSlide90.xml"/><Relationship Id="rId4" Type="http://schemas.openxmlformats.org/officeDocument/2006/relationships/tags" Target="../tags/tag729.xml"/><Relationship Id="rId9" Type="http://schemas.openxmlformats.org/officeDocument/2006/relationships/slideLayout" Target="../slideLayouts/slideLayout5.xml"/><Relationship Id="rId14" Type="http://schemas.openxmlformats.org/officeDocument/2006/relationships/image" Target="../media/image51.emf"/></Relationships>
</file>

<file path=ppt/slides/_rels/slide149.xml.rels><?xml version="1.0" encoding="UTF-8" standalone="yes"?>
<Relationships xmlns="http://schemas.openxmlformats.org/package/2006/relationships"><Relationship Id="rId8" Type="http://schemas.openxmlformats.org/officeDocument/2006/relationships/tags" Target="../tags/tag740.xml"/><Relationship Id="rId13" Type="http://schemas.openxmlformats.org/officeDocument/2006/relationships/oleObject" Target="../embeddings/oleObject149.bin"/><Relationship Id="rId3" Type="http://schemas.openxmlformats.org/officeDocument/2006/relationships/tags" Target="../tags/tag735.xml"/><Relationship Id="rId7" Type="http://schemas.openxmlformats.org/officeDocument/2006/relationships/tags" Target="../tags/tag739.xml"/><Relationship Id="rId12" Type="http://schemas.openxmlformats.org/officeDocument/2006/relationships/image" Target="../media/image30.emf"/><Relationship Id="rId2" Type="http://schemas.openxmlformats.org/officeDocument/2006/relationships/tags" Target="../tags/tag734.xml"/><Relationship Id="rId1" Type="http://schemas.openxmlformats.org/officeDocument/2006/relationships/vmlDrawing" Target="../drawings/vmlDrawing78.vml"/><Relationship Id="rId6" Type="http://schemas.openxmlformats.org/officeDocument/2006/relationships/tags" Target="../tags/tag738.xml"/><Relationship Id="rId11" Type="http://schemas.openxmlformats.org/officeDocument/2006/relationships/oleObject" Target="../embeddings/oleObject148.bin"/><Relationship Id="rId5" Type="http://schemas.openxmlformats.org/officeDocument/2006/relationships/tags" Target="../tags/tag737.xml"/><Relationship Id="rId10" Type="http://schemas.openxmlformats.org/officeDocument/2006/relationships/notesSlide" Target="../notesSlides/notesSlide91.xml"/><Relationship Id="rId4" Type="http://schemas.openxmlformats.org/officeDocument/2006/relationships/tags" Target="../tags/tag736.xml"/><Relationship Id="rId9" Type="http://schemas.openxmlformats.org/officeDocument/2006/relationships/slideLayout" Target="../slideLayouts/slideLayout5.xml"/><Relationship Id="rId14" Type="http://schemas.openxmlformats.org/officeDocument/2006/relationships/image" Target="../media/image5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5.xml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tags" Target="../tags/tag747.xml"/><Relationship Id="rId13" Type="http://schemas.openxmlformats.org/officeDocument/2006/relationships/oleObject" Target="../embeddings/oleObject151.bin"/><Relationship Id="rId3" Type="http://schemas.openxmlformats.org/officeDocument/2006/relationships/tags" Target="../tags/tag742.xml"/><Relationship Id="rId7" Type="http://schemas.openxmlformats.org/officeDocument/2006/relationships/tags" Target="../tags/tag746.xml"/><Relationship Id="rId12" Type="http://schemas.openxmlformats.org/officeDocument/2006/relationships/image" Target="../media/image30.emf"/><Relationship Id="rId2" Type="http://schemas.openxmlformats.org/officeDocument/2006/relationships/tags" Target="../tags/tag741.xml"/><Relationship Id="rId1" Type="http://schemas.openxmlformats.org/officeDocument/2006/relationships/vmlDrawing" Target="../drawings/vmlDrawing79.vml"/><Relationship Id="rId6" Type="http://schemas.openxmlformats.org/officeDocument/2006/relationships/tags" Target="../tags/tag745.xml"/><Relationship Id="rId11" Type="http://schemas.openxmlformats.org/officeDocument/2006/relationships/oleObject" Target="../embeddings/oleObject150.bin"/><Relationship Id="rId5" Type="http://schemas.openxmlformats.org/officeDocument/2006/relationships/tags" Target="../tags/tag744.xml"/><Relationship Id="rId10" Type="http://schemas.openxmlformats.org/officeDocument/2006/relationships/notesSlide" Target="../notesSlides/notesSlide92.xml"/><Relationship Id="rId4" Type="http://schemas.openxmlformats.org/officeDocument/2006/relationships/tags" Target="../tags/tag743.xml"/><Relationship Id="rId9" Type="http://schemas.openxmlformats.org/officeDocument/2006/relationships/slideLayout" Target="../slideLayouts/slideLayout5.xml"/><Relationship Id="rId14" Type="http://schemas.openxmlformats.org/officeDocument/2006/relationships/image" Target="../media/image51.emf"/></Relationships>
</file>

<file path=ppt/slides/_rels/slide151.xml.rels><?xml version="1.0" encoding="UTF-8" standalone="yes"?>
<Relationships xmlns="http://schemas.openxmlformats.org/package/2006/relationships"><Relationship Id="rId8" Type="http://schemas.openxmlformats.org/officeDocument/2006/relationships/tags" Target="../tags/tag754.xml"/><Relationship Id="rId13" Type="http://schemas.openxmlformats.org/officeDocument/2006/relationships/oleObject" Target="../embeddings/oleObject152.bin"/><Relationship Id="rId18" Type="http://schemas.openxmlformats.org/officeDocument/2006/relationships/image" Target="../media/image57.emf"/><Relationship Id="rId3" Type="http://schemas.openxmlformats.org/officeDocument/2006/relationships/tags" Target="../tags/tag749.xml"/><Relationship Id="rId7" Type="http://schemas.openxmlformats.org/officeDocument/2006/relationships/tags" Target="../tags/tag753.xml"/><Relationship Id="rId12" Type="http://schemas.openxmlformats.org/officeDocument/2006/relationships/notesSlide" Target="../notesSlides/notesSlide93.xml"/><Relationship Id="rId17" Type="http://schemas.openxmlformats.org/officeDocument/2006/relationships/oleObject" Target="../embeddings/oleObject154.bin"/><Relationship Id="rId2" Type="http://schemas.openxmlformats.org/officeDocument/2006/relationships/tags" Target="../tags/tag748.xml"/><Relationship Id="rId16" Type="http://schemas.openxmlformats.org/officeDocument/2006/relationships/image" Target="../media/image51.emf"/><Relationship Id="rId1" Type="http://schemas.openxmlformats.org/officeDocument/2006/relationships/vmlDrawing" Target="../drawings/vmlDrawing80.vml"/><Relationship Id="rId6" Type="http://schemas.openxmlformats.org/officeDocument/2006/relationships/tags" Target="../tags/tag752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751.xml"/><Relationship Id="rId15" Type="http://schemas.openxmlformats.org/officeDocument/2006/relationships/oleObject" Target="../embeddings/oleObject153.bin"/><Relationship Id="rId10" Type="http://schemas.openxmlformats.org/officeDocument/2006/relationships/tags" Target="../tags/tag756.xml"/><Relationship Id="rId4" Type="http://schemas.openxmlformats.org/officeDocument/2006/relationships/tags" Target="../tags/tag750.xml"/><Relationship Id="rId9" Type="http://schemas.openxmlformats.org/officeDocument/2006/relationships/tags" Target="../tags/tag755.xml"/><Relationship Id="rId14" Type="http://schemas.openxmlformats.org/officeDocument/2006/relationships/image" Target="../media/image30.emf"/></Relationships>
</file>

<file path=ppt/slides/_rels/slide152.xml.rels><?xml version="1.0" encoding="UTF-8" standalone="yes"?>
<Relationships xmlns="http://schemas.openxmlformats.org/package/2006/relationships"><Relationship Id="rId8" Type="http://schemas.openxmlformats.org/officeDocument/2006/relationships/tags" Target="../tags/tag763.xml"/><Relationship Id="rId13" Type="http://schemas.openxmlformats.org/officeDocument/2006/relationships/slideLayout" Target="../slideLayouts/slideLayout5.xml"/><Relationship Id="rId18" Type="http://schemas.openxmlformats.org/officeDocument/2006/relationships/image" Target="../media/image51.emf"/><Relationship Id="rId3" Type="http://schemas.openxmlformats.org/officeDocument/2006/relationships/tags" Target="../tags/tag758.xml"/><Relationship Id="rId7" Type="http://schemas.openxmlformats.org/officeDocument/2006/relationships/tags" Target="../tags/tag762.xml"/><Relationship Id="rId12" Type="http://schemas.openxmlformats.org/officeDocument/2006/relationships/tags" Target="../tags/tag767.xml"/><Relationship Id="rId17" Type="http://schemas.openxmlformats.org/officeDocument/2006/relationships/oleObject" Target="../embeddings/oleObject156.bin"/><Relationship Id="rId2" Type="http://schemas.openxmlformats.org/officeDocument/2006/relationships/tags" Target="../tags/tag757.xml"/><Relationship Id="rId16" Type="http://schemas.openxmlformats.org/officeDocument/2006/relationships/image" Target="../media/image30.emf"/><Relationship Id="rId20" Type="http://schemas.openxmlformats.org/officeDocument/2006/relationships/image" Target="../media/image57.emf"/><Relationship Id="rId1" Type="http://schemas.openxmlformats.org/officeDocument/2006/relationships/vmlDrawing" Target="../drawings/vmlDrawing81.vml"/><Relationship Id="rId6" Type="http://schemas.openxmlformats.org/officeDocument/2006/relationships/tags" Target="../tags/tag761.xml"/><Relationship Id="rId11" Type="http://schemas.openxmlformats.org/officeDocument/2006/relationships/tags" Target="../tags/tag766.xml"/><Relationship Id="rId5" Type="http://schemas.openxmlformats.org/officeDocument/2006/relationships/tags" Target="../tags/tag760.xml"/><Relationship Id="rId15" Type="http://schemas.openxmlformats.org/officeDocument/2006/relationships/oleObject" Target="../embeddings/oleObject155.bin"/><Relationship Id="rId10" Type="http://schemas.openxmlformats.org/officeDocument/2006/relationships/tags" Target="../tags/tag765.xml"/><Relationship Id="rId19" Type="http://schemas.openxmlformats.org/officeDocument/2006/relationships/oleObject" Target="../embeddings/oleObject157.bin"/><Relationship Id="rId4" Type="http://schemas.openxmlformats.org/officeDocument/2006/relationships/tags" Target="../tags/tag759.xml"/><Relationship Id="rId9" Type="http://schemas.openxmlformats.org/officeDocument/2006/relationships/tags" Target="../tags/tag764.xml"/><Relationship Id="rId14" Type="http://schemas.openxmlformats.org/officeDocument/2006/relationships/notesSlide" Target="../notesSlides/notesSlide94.xml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tags" Target="../tags/tag774.xml"/><Relationship Id="rId13" Type="http://schemas.openxmlformats.org/officeDocument/2006/relationships/tags" Target="../tags/tag779.xml"/><Relationship Id="rId18" Type="http://schemas.openxmlformats.org/officeDocument/2006/relationships/oleObject" Target="../embeddings/oleObject158.bin"/><Relationship Id="rId3" Type="http://schemas.openxmlformats.org/officeDocument/2006/relationships/tags" Target="../tags/tag769.xml"/><Relationship Id="rId21" Type="http://schemas.openxmlformats.org/officeDocument/2006/relationships/image" Target="../media/image51.emf"/><Relationship Id="rId7" Type="http://schemas.openxmlformats.org/officeDocument/2006/relationships/tags" Target="../tags/tag773.xml"/><Relationship Id="rId12" Type="http://schemas.openxmlformats.org/officeDocument/2006/relationships/tags" Target="../tags/tag778.xml"/><Relationship Id="rId17" Type="http://schemas.openxmlformats.org/officeDocument/2006/relationships/notesSlide" Target="../notesSlides/notesSlide95.xml"/><Relationship Id="rId25" Type="http://schemas.openxmlformats.org/officeDocument/2006/relationships/image" Target="../media/image58.emf"/><Relationship Id="rId2" Type="http://schemas.openxmlformats.org/officeDocument/2006/relationships/tags" Target="../tags/tag768.xml"/><Relationship Id="rId16" Type="http://schemas.openxmlformats.org/officeDocument/2006/relationships/slideLayout" Target="../slideLayouts/slideLayout5.xml"/><Relationship Id="rId20" Type="http://schemas.openxmlformats.org/officeDocument/2006/relationships/oleObject" Target="../embeddings/oleObject159.bin"/><Relationship Id="rId1" Type="http://schemas.openxmlformats.org/officeDocument/2006/relationships/vmlDrawing" Target="../drawings/vmlDrawing82.vml"/><Relationship Id="rId6" Type="http://schemas.openxmlformats.org/officeDocument/2006/relationships/tags" Target="../tags/tag772.xml"/><Relationship Id="rId11" Type="http://schemas.openxmlformats.org/officeDocument/2006/relationships/tags" Target="../tags/tag777.xml"/><Relationship Id="rId24" Type="http://schemas.openxmlformats.org/officeDocument/2006/relationships/oleObject" Target="../embeddings/oleObject161.bin"/><Relationship Id="rId5" Type="http://schemas.openxmlformats.org/officeDocument/2006/relationships/tags" Target="../tags/tag771.xml"/><Relationship Id="rId15" Type="http://schemas.openxmlformats.org/officeDocument/2006/relationships/tags" Target="../tags/tag781.xml"/><Relationship Id="rId23" Type="http://schemas.openxmlformats.org/officeDocument/2006/relationships/image" Target="../media/image57.emf"/><Relationship Id="rId10" Type="http://schemas.openxmlformats.org/officeDocument/2006/relationships/tags" Target="../tags/tag776.xml"/><Relationship Id="rId19" Type="http://schemas.openxmlformats.org/officeDocument/2006/relationships/image" Target="../media/image30.emf"/><Relationship Id="rId4" Type="http://schemas.openxmlformats.org/officeDocument/2006/relationships/tags" Target="../tags/tag770.xml"/><Relationship Id="rId9" Type="http://schemas.openxmlformats.org/officeDocument/2006/relationships/tags" Target="../tags/tag775.xml"/><Relationship Id="rId14" Type="http://schemas.openxmlformats.org/officeDocument/2006/relationships/tags" Target="../tags/tag780.xml"/><Relationship Id="rId22" Type="http://schemas.openxmlformats.org/officeDocument/2006/relationships/oleObject" Target="../embeddings/oleObject160.bin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tags" Target="../tags/tag788.xml"/><Relationship Id="rId13" Type="http://schemas.openxmlformats.org/officeDocument/2006/relationships/tags" Target="../tags/tag793.xml"/><Relationship Id="rId18" Type="http://schemas.openxmlformats.org/officeDocument/2006/relationships/notesSlide" Target="../notesSlides/notesSlide96.xml"/><Relationship Id="rId26" Type="http://schemas.openxmlformats.org/officeDocument/2006/relationships/image" Target="../media/image34.emf"/><Relationship Id="rId3" Type="http://schemas.openxmlformats.org/officeDocument/2006/relationships/tags" Target="../tags/tag783.xml"/><Relationship Id="rId21" Type="http://schemas.openxmlformats.org/officeDocument/2006/relationships/oleObject" Target="../embeddings/oleObject163.bin"/><Relationship Id="rId7" Type="http://schemas.openxmlformats.org/officeDocument/2006/relationships/tags" Target="../tags/tag787.xml"/><Relationship Id="rId12" Type="http://schemas.openxmlformats.org/officeDocument/2006/relationships/tags" Target="../tags/tag792.xml"/><Relationship Id="rId17" Type="http://schemas.openxmlformats.org/officeDocument/2006/relationships/slideLayout" Target="../slideLayouts/slideLayout5.xml"/><Relationship Id="rId25" Type="http://schemas.openxmlformats.org/officeDocument/2006/relationships/oleObject" Target="../embeddings/oleObject165.bin"/><Relationship Id="rId2" Type="http://schemas.openxmlformats.org/officeDocument/2006/relationships/tags" Target="../tags/tag782.xml"/><Relationship Id="rId16" Type="http://schemas.openxmlformats.org/officeDocument/2006/relationships/tags" Target="../tags/tag796.xml"/><Relationship Id="rId20" Type="http://schemas.openxmlformats.org/officeDocument/2006/relationships/image" Target="../media/image30.emf"/><Relationship Id="rId1" Type="http://schemas.openxmlformats.org/officeDocument/2006/relationships/vmlDrawing" Target="../drawings/vmlDrawing83.vml"/><Relationship Id="rId6" Type="http://schemas.openxmlformats.org/officeDocument/2006/relationships/tags" Target="../tags/tag786.xml"/><Relationship Id="rId11" Type="http://schemas.openxmlformats.org/officeDocument/2006/relationships/tags" Target="../tags/tag791.xml"/><Relationship Id="rId24" Type="http://schemas.openxmlformats.org/officeDocument/2006/relationships/image" Target="../media/image57.emf"/><Relationship Id="rId5" Type="http://schemas.openxmlformats.org/officeDocument/2006/relationships/tags" Target="../tags/tag785.xml"/><Relationship Id="rId15" Type="http://schemas.openxmlformats.org/officeDocument/2006/relationships/tags" Target="../tags/tag795.xml"/><Relationship Id="rId23" Type="http://schemas.openxmlformats.org/officeDocument/2006/relationships/oleObject" Target="../embeddings/oleObject164.bin"/><Relationship Id="rId28" Type="http://schemas.openxmlformats.org/officeDocument/2006/relationships/image" Target="../media/image58.emf"/><Relationship Id="rId10" Type="http://schemas.openxmlformats.org/officeDocument/2006/relationships/tags" Target="../tags/tag790.xml"/><Relationship Id="rId19" Type="http://schemas.openxmlformats.org/officeDocument/2006/relationships/oleObject" Target="../embeddings/oleObject162.bin"/><Relationship Id="rId4" Type="http://schemas.openxmlformats.org/officeDocument/2006/relationships/tags" Target="../tags/tag784.xml"/><Relationship Id="rId9" Type="http://schemas.openxmlformats.org/officeDocument/2006/relationships/tags" Target="../tags/tag789.xml"/><Relationship Id="rId14" Type="http://schemas.openxmlformats.org/officeDocument/2006/relationships/tags" Target="../tags/tag794.xml"/><Relationship Id="rId22" Type="http://schemas.openxmlformats.org/officeDocument/2006/relationships/image" Target="../media/image51.emf"/><Relationship Id="rId27" Type="http://schemas.openxmlformats.org/officeDocument/2006/relationships/oleObject" Target="../embeddings/oleObject166.bin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tags" Target="../tags/tag803.xml"/><Relationship Id="rId13" Type="http://schemas.openxmlformats.org/officeDocument/2006/relationships/tags" Target="../tags/tag808.xml"/><Relationship Id="rId18" Type="http://schemas.openxmlformats.org/officeDocument/2006/relationships/slideLayout" Target="../slideLayouts/slideLayout5.xml"/><Relationship Id="rId26" Type="http://schemas.openxmlformats.org/officeDocument/2006/relationships/oleObject" Target="../embeddings/oleObject170.bin"/><Relationship Id="rId3" Type="http://schemas.openxmlformats.org/officeDocument/2006/relationships/tags" Target="../tags/tag798.xml"/><Relationship Id="rId21" Type="http://schemas.openxmlformats.org/officeDocument/2006/relationships/image" Target="../media/image30.emf"/><Relationship Id="rId7" Type="http://schemas.openxmlformats.org/officeDocument/2006/relationships/tags" Target="../tags/tag802.xml"/><Relationship Id="rId12" Type="http://schemas.openxmlformats.org/officeDocument/2006/relationships/tags" Target="../tags/tag807.xml"/><Relationship Id="rId17" Type="http://schemas.openxmlformats.org/officeDocument/2006/relationships/tags" Target="../tags/tag812.xml"/><Relationship Id="rId25" Type="http://schemas.openxmlformats.org/officeDocument/2006/relationships/image" Target="../media/image57.emf"/><Relationship Id="rId2" Type="http://schemas.openxmlformats.org/officeDocument/2006/relationships/tags" Target="../tags/tag797.xml"/><Relationship Id="rId16" Type="http://schemas.openxmlformats.org/officeDocument/2006/relationships/tags" Target="../tags/tag811.xml"/><Relationship Id="rId20" Type="http://schemas.openxmlformats.org/officeDocument/2006/relationships/oleObject" Target="../embeddings/oleObject167.bin"/><Relationship Id="rId29" Type="http://schemas.openxmlformats.org/officeDocument/2006/relationships/image" Target="../media/image58.emf"/><Relationship Id="rId1" Type="http://schemas.openxmlformats.org/officeDocument/2006/relationships/vmlDrawing" Target="../drawings/vmlDrawing84.vml"/><Relationship Id="rId6" Type="http://schemas.openxmlformats.org/officeDocument/2006/relationships/tags" Target="../tags/tag801.xml"/><Relationship Id="rId11" Type="http://schemas.openxmlformats.org/officeDocument/2006/relationships/tags" Target="../tags/tag806.xml"/><Relationship Id="rId24" Type="http://schemas.openxmlformats.org/officeDocument/2006/relationships/oleObject" Target="../embeddings/oleObject169.bin"/><Relationship Id="rId5" Type="http://schemas.openxmlformats.org/officeDocument/2006/relationships/tags" Target="../tags/tag800.xml"/><Relationship Id="rId15" Type="http://schemas.openxmlformats.org/officeDocument/2006/relationships/tags" Target="../tags/tag810.xml"/><Relationship Id="rId23" Type="http://schemas.openxmlformats.org/officeDocument/2006/relationships/image" Target="../media/image51.emf"/><Relationship Id="rId28" Type="http://schemas.openxmlformats.org/officeDocument/2006/relationships/oleObject" Target="../embeddings/oleObject171.bin"/><Relationship Id="rId10" Type="http://schemas.openxmlformats.org/officeDocument/2006/relationships/tags" Target="../tags/tag805.xml"/><Relationship Id="rId19" Type="http://schemas.openxmlformats.org/officeDocument/2006/relationships/notesSlide" Target="../notesSlides/notesSlide97.xml"/><Relationship Id="rId4" Type="http://schemas.openxmlformats.org/officeDocument/2006/relationships/tags" Target="../tags/tag799.xml"/><Relationship Id="rId9" Type="http://schemas.openxmlformats.org/officeDocument/2006/relationships/tags" Target="../tags/tag804.xml"/><Relationship Id="rId14" Type="http://schemas.openxmlformats.org/officeDocument/2006/relationships/tags" Target="../tags/tag809.xml"/><Relationship Id="rId22" Type="http://schemas.openxmlformats.org/officeDocument/2006/relationships/oleObject" Target="../embeddings/oleObject168.bin"/><Relationship Id="rId27" Type="http://schemas.openxmlformats.org/officeDocument/2006/relationships/image" Target="../media/image34.emf"/></Relationships>
</file>

<file path=ppt/slides/_rels/slide156.xml.rels><?xml version="1.0" encoding="UTF-8" standalone="yes"?>
<Relationships xmlns="http://schemas.openxmlformats.org/package/2006/relationships"><Relationship Id="rId8" Type="http://schemas.openxmlformats.org/officeDocument/2006/relationships/tags" Target="../tags/tag819.xml"/><Relationship Id="rId13" Type="http://schemas.openxmlformats.org/officeDocument/2006/relationships/tags" Target="../tags/tag824.xml"/><Relationship Id="rId18" Type="http://schemas.openxmlformats.org/officeDocument/2006/relationships/slideLayout" Target="../slideLayouts/slideLayout5.xml"/><Relationship Id="rId26" Type="http://schemas.openxmlformats.org/officeDocument/2006/relationships/oleObject" Target="../embeddings/oleObject175.bin"/><Relationship Id="rId3" Type="http://schemas.openxmlformats.org/officeDocument/2006/relationships/tags" Target="../tags/tag814.xml"/><Relationship Id="rId21" Type="http://schemas.openxmlformats.org/officeDocument/2006/relationships/image" Target="../media/image30.emf"/><Relationship Id="rId7" Type="http://schemas.openxmlformats.org/officeDocument/2006/relationships/tags" Target="../tags/tag818.xml"/><Relationship Id="rId12" Type="http://schemas.openxmlformats.org/officeDocument/2006/relationships/tags" Target="../tags/tag823.xml"/><Relationship Id="rId17" Type="http://schemas.openxmlformats.org/officeDocument/2006/relationships/tags" Target="../tags/tag828.xml"/><Relationship Id="rId25" Type="http://schemas.openxmlformats.org/officeDocument/2006/relationships/image" Target="../media/image57.emf"/><Relationship Id="rId2" Type="http://schemas.openxmlformats.org/officeDocument/2006/relationships/tags" Target="../tags/tag813.xml"/><Relationship Id="rId16" Type="http://schemas.openxmlformats.org/officeDocument/2006/relationships/tags" Target="../tags/tag827.xml"/><Relationship Id="rId20" Type="http://schemas.openxmlformats.org/officeDocument/2006/relationships/oleObject" Target="../embeddings/oleObject172.bin"/><Relationship Id="rId29" Type="http://schemas.openxmlformats.org/officeDocument/2006/relationships/image" Target="../media/image58.emf"/><Relationship Id="rId1" Type="http://schemas.openxmlformats.org/officeDocument/2006/relationships/vmlDrawing" Target="../drawings/vmlDrawing85.vml"/><Relationship Id="rId6" Type="http://schemas.openxmlformats.org/officeDocument/2006/relationships/tags" Target="../tags/tag817.xml"/><Relationship Id="rId11" Type="http://schemas.openxmlformats.org/officeDocument/2006/relationships/tags" Target="../tags/tag822.xml"/><Relationship Id="rId24" Type="http://schemas.openxmlformats.org/officeDocument/2006/relationships/oleObject" Target="../embeddings/oleObject174.bin"/><Relationship Id="rId5" Type="http://schemas.openxmlformats.org/officeDocument/2006/relationships/tags" Target="../tags/tag816.xml"/><Relationship Id="rId15" Type="http://schemas.openxmlformats.org/officeDocument/2006/relationships/tags" Target="../tags/tag826.xml"/><Relationship Id="rId23" Type="http://schemas.openxmlformats.org/officeDocument/2006/relationships/image" Target="../media/image51.emf"/><Relationship Id="rId28" Type="http://schemas.openxmlformats.org/officeDocument/2006/relationships/oleObject" Target="../embeddings/oleObject176.bin"/><Relationship Id="rId10" Type="http://schemas.openxmlformats.org/officeDocument/2006/relationships/tags" Target="../tags/tag821.xml"/><Relationship Id="rId19" Type="http://schemas.openxmlformats.org/officeDocument/2006/relationships/notesSlide" Target="../notesSlides/notesSlide98.xml"/><Relationship Id="rId4" Type="http://schemas.openxmlformats.org/officeDocument/2006/relationships/tags" Target="../tags/tag815.xml"/><Relationship Id="rId9" Type="http://schemas.openxmlformats.org/officeDocument/2006/relationships/tags" Target="../tags/tag820.xml"/><Relationship Id="rId14" Type="http://schemas.openxmlformats.org/officeDocument/2006/relationships/tags" Target="../tags/tag825.xml"/><Relationship Id="rId22" Type="http://schemas.openxmlformats.org/officeDocument/2006/relationships/oleObject" Target="../embeddings/oleObject173.bin"/><Relationship Id="rId27" Type="http://schemas.openxmlformats.org/officeDocument/2006/relationships/image" Target="../media/image34.emf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4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73.xml"/><Relationship Id="rId13" Type="http://schemas.openxmlformats.org/officeDocument/2006/relationships/tags" Target="../tags/tag78.xml"/><Relationship Id="rId18" Type="http://schemas.openxmlformats.org/officeDocument/2006/relationships/tags" Target="../tags/tag83.xml"/><Relationship Id="rId3" Type="http://schemas.openxmlformats.org/officeDocument/2006/relationships/tags" Target="../tags/tag68.xml"/><Relationship Id="rId21" Type="http://schemas.openxmlformats.org/officeDocument/2006/relationships/image" Target="../media/image10.png"/><Relationship Id="rId7" Type="http://schemas.openxmlformats.org/officeDocument/2006/relationships/tags" Target="../tags/tag72.xml"/><Relationship Id="rId12" Type="http://schemas.openxmlformats.org/officeDocument/2006/relationships/tags" Target="../tags/tag77.xml"/><Relationship Id="rId17" Type="http://schemas.openxmlformats.org/officeDocument/2006/relationships/tags" Target="../tags/tag82.xml"/><Relationship Id="rId2" Type="http://schemas.openxmlformats.org/officeDocument/2006/relationships/tags" Target="../tags/tag67.xml"/><Relationship Id="rId16" Type="http://schemas.openxmlformats.org/officeDocument/2006/relationships/tags" Target="../tags/tag81.xml"/><Relationship Id="rId20" Type="http://schemas.openxmlformats.org/officeDocument/2006/relationships/notesSlide" Target="../notesSlides/notesSlide10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11" Type="http://schemas.openxmlformats.org/officeDocument/2006/relationships/tags" Target="../tags/tag76.xml"/><Relationship Id="rId5" Type="http://schemas.openxmlformats.org/officeDocument/2006/relationships/tags" Target="../tags/tag70.xml"/><Relationship Id="rId15" Type="http://schemas.openxmlformats.org/officeDocument/2006/relationships/tags" Target="../tags/tag80.xml"/><Relationship Id="rId10" Type="http://schemas.openxmlformats.org/officeDocument/2006/relationships/tags" Target="../tags/tag75.xml"/><Relationship Id="rId19" Type="http://schemas.openxmlformats.org/officeDocument/2006/relationships/slideLayout" Target="../slideLayouts/slideLayout5.xml"/><Relationship Id="rId4" Type="http://schemas.openxmlformats.org/officeDocument/2006/relationships/tags" Target="../tags/tag69.xml"/><Relationship Id="rId9" Type="http://schemas.openxmlformats.org/officeDocument/2006/relationships/tags" Target="../tags/tag74.xml"/><Relationship Id="rId14" Type="http://schemas.openxmlformats.org/officeDocument/2006/relationships/tags" Target="../tags/tag79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830.xml"/><Relationship Id="rId1" Type="http://schemas.openxmlformats.org/officeDocument/2006/relationships/tags" Target="../tags/tag829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tags" Target="../tags/tag833.xml"/><Relationship Id="rId2" Type="http://schemas.openxmlformats.org/officeDocument/2006/relationships/tags" Target="../tags/tag832.xml"/><Relationship Id="rId1" Type="http://schemas.openxmlformats.org/officeDocument/2006/relationships/tags" Target="../tags/tag831.xml"/><Relationship Id="rId6" Type="http://schemas.openxmlformats.org/officeDocument/2006/relationships/image" Target="../media/image67.emf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834.xml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3" Type="http://schemas.openxmlformats.org/officeDocument/2006/relationships/tags" Target="../tags/tag837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836.xml"/><Relationship Id="rId1" Type="http://schemas.openxmlformats.org/officeDocument/2006/relationships/tags" Target="../tags/tag835.xml"/><Relationship Id="rId6" Type="http://schemas.openxmlformats.org/officeDocument/2006/relationships/tags" Target="../tags/tag840.xml"/><Relationship Id="rId5" Type="http://schemas.openxmlformats.org/officeDocument/2006/relationships/tags" Target="../tags/tag839.xml"/><Relationship Id="rId4" Type="http://schemas.openxmlformats.org/officeDocument/2006/relationships/tags" Target="../tags/tag838.xml"/><Relationship Id="rId9" Type="http://schemas.openxmlformats.org/officeDocument/2006/relationships/image" Target="../media/image68.emf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842.xml"/><Relationship Id="rId1" Type="http://schemas.openxmlformats.org/officeDocument/2006/relationships/tags" Target="../tags/tag841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tags" Target="../tags/tag845.xml"/><Relationship Id="rId2" Type="http://schemas.openxmlformats.org/officeDocument/2006/relationships/tags" Target="../tags/tag844.xml"/><Relationship Id="rId1" Type="http://schemas.openxmlformats.org/officeDocument/2006/relationships/tags" Target="../tags/tag843.xml"/><Relationship Id="rId6" Type="http://schemas.openxmlformats.org/officeDocument/2006/relationships/image" Target="../media/image69.emf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84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91.xml"/><Relationship Id="rId13" Type="http://schemas.openxmlformats.org/officeDocument/2006/relationships/tags" Target="../tags/tag96.xml"/><Relationship Id="rId18" Type="http://schemas.openxmlformats.org/officeDocument/2006/relationships/tags" Target="../tags/tag101.xml"/><Relationship Id="rId3" Type="http://schemas.openxmlformats.org/officeDocument/2006/relationships/tags" Target="../tags/tag86.xml"/><Relationship Id="rId21" Type="http://schemas.openxmlformats.org/officeDocument/2006/relationships/notesSlide" Target="../notesSlides/notesSlide11.xml"/><Relationship Id="rId7" Type="http://schemas.openxmlformats.org/officeDocument/2006/relationships/tags" Target="../tags/tag90.xml"/><Relationship Id="rId12" Type="http://schemas.openxmlformats.org/officeDocument/2006/relationships/tags" Target="../tags/tag95.xml"/><Relationship Id="rId17" Type="http://schemas.openxmlformats.org/officeDocument/2006/relationships/tags" Target="../tags/tag100.xml"/><Relationship Id="rId2" Type="http://schemas.openxmlformats.org/officeDocument/2006/relationships/tags" Target="../tags/tag85.xml"/><Relationship Id="rId16" Type="http://schemas.openxmlformats.org/officeDocument/2006/relationships/tags" Target="../tags/tag99.xml"/><Relationship Id="rId20" Type="http://schemas.openxmlformats.org/officeDocument/2006/relationships/slideLayout" Target="../slideLayouts/slideLayout5.xml"/><Relationship Id="rId1" Type="http://schemas.openxmlformats.org/officeDocument/2006/relationships/tags" Target="../tags/tag84.xml"/><Relationship Id="rId6" Type="http://schemas.openxmlformats.org/officeDocument/2006/relationships/tags" Target="../tags/tag89.xml"/><Relationship Id="rId11" Type="http://schemas.openxmlformats.org/officeDocument/2006/relationships/tags" Target="../tags/tag94.xml"/><Relationship Id="rId5" Type="http://schemas.openxmlformats.org/officeDocument/2006/relationships/tags" Target="../tags/tag88.xml"/><Relationship Id="rId15" Type="http://schemas.openxmlformats.org/officeDocument/2006/relationships/tags" Target="../tags/tag98.xml"/><Relationship Id="rId10" Type="http://schemas.openxmlformats.org/officeDocument/2006/relationships/tags" Target="../tags/tag93.xml"/><Relationship Id="rId19" Type="http://schemas.openxmlformats.org/officeDocument/2006/relationships/tags" Target="../tags/tag102.xml"/><Relationship Id="rId4" Type="http://schemas.openxmlformats.org/officeDocument/2006/relationships/tags" Target="../tags/tag87.xml"/><Relationship Id="rId9" Type="http://schemas.openxmlformats.org/officeDocument/2006/relationships/tags" Target="../tags/tag92.xml"/><Relationship Id="rId14" Type="http://schemas.openxmlformats.org/officeDocument/2006/relationships/tags" Target="../tags/tag97.xml"/><Relationship Id="rId22" Type="http://schemas.openxmlformats.org/officeDocument/2006/relationships/image" Target="../media/image10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tags" Target="../tags/tag849.xml"/><Relationship Id="rId7" Type="http://schemas.openxmlformats.org/officeDocument/2006/relationships/image" Target="../media/image69.emf"/><Relationship Id="rId2" Type="http://schemas.openxmlformats.org/officeDocument/2006/relationships/tags" Target="../tags/tag848.xml"/><Relationship Id="rId1" Type="http://schemas.openxmlformats.org/officeDocument/2006/relationships/tags" Target="../tags/tag847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851.xml"/><Relationship Id="rId4" Type="http://schemas.openxmlformats.org/officeDocument/2006/relationships/tags" Target="../tags/tag850.xml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854.xml"/><Relationship Id="rId7" Type="http://schemas.openxmlformats.org/officeDocument/2006/relationships/tags" Target="../tags/tag858.xml"/><Relationship Id="rId2" Type="http://schemas.openxmlformats.org/officeDocument/2006/relationships/tags" Target="../tags/tag853.xml"/><Relationship Id="rId1" Type="http://schemas.openxmlformats.org/officeDocument/2006/relationships/tags" Target="../tags/tag852.xml"/><Relationship Id="rId6" Type="http://schemas.openxmlformats.org/officeDocument/2006/relationships/tags" Target="../tags/tag857.xml"/><Relationship Id="rId11" Type="http://schemas.openxmlformats.org/officeDocument/2006/relationships/image" Target="../media/image71.emf"/><Relationship Id="rId5" Type="http://schemas.openxmlformats.org/officeDocument/2006/relationships/tags" Target="../tags/tag856.xml"/><Relationship Id="rId10" Type="http://schemas.openxmlformats.org/officeDocument/2006/relationships/image" Target="../media/image70.emf"/><Relationship Id="rId4" Type="http://schemas.openxmlformats.org/officeDocument/2006/relationships/tags" Target="../tags/tag855.xml"/><Relationship Id="rId9" Type="http://schemas.openxmlformats.org/officeDocument/2006/relationships/image" Target="../media/image69.emf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tags" Target="../tags/tag866.xml"/><Relationship Id="rId3" Type="http://schemas.openxmlformats.org/officeDocument/2006/relationships/tags" Target="../tags/tag861.xml"/><Relationship Id="rId7" Type="http://schemas.openxmlformats.org/officeDocument/2006/relationships/tags" Target="../tags/tag865.xml"/><Relationship Id="rId12" Type="http://schemas.openxmlformats.org/officeDocument/2006/relationships/image" Target="../media/image71.emf"/><Relationship Id="rId2" Type="http://schemas.openxmlformats.org/officeDocument/2006/relationships/tags" Target="../tags/tag860.xml"/><Relationship Id="rId1" Type="http://schemas.openxmlformats.org/officeDocument/2006/relationships/tags" Target="../tags/tag859.xml"/><Relationship Id="rId6" Type="http://schemas.openxmlformats.org/officeDocument/2006/relationships/tags" Target="../tags/tag864.xml"/><Relationship Id="rId11" Type="http://schemas.openxmlformats.org/officeDocument/2006/relationships/image" Target="../media/image70.emf"/><Relationship Id="rId5" Type="http://schemas.openxmlformats.org/officeDocument/2006/relationships/tags" Target="../tags/tag863.xml"/><Relationship Id="rId10" Type="http://schemas.openxmlformats.org/officeDocument/2006/relationships/image" Target="../media/image69.emf"/><Relationship Id="rId4" Type="http://schemas.openxmlformats.org/officeDocument/2006/relationships/tags" Target="../tags/tag862.xml"/><Relationship Id="rId9" Type="http://schemas.openxmlformats.org/officeDocument/2006/relationships/slideLayout" Target="../slideLayouts/slideLayout5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tiff"/><Relationship Id="rId1" Type="http://schemas.openxmlformats.org/officeDocument/2006/relationships/slideLayout" Target="../slideLayouts/slideLayout5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867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tags" Target="../tags/tag870.xml"/><Relationship Id="rId2" Type="http://schemas.openxmlformats.org/officeDocument/2006/relationships/tags" Target="../tags/tag869.xml"/><Relationship Id="rId1" Type="http://schemas.openxmlformats.org/officeDocument/2006/relationships/tags" Target="../tags/tag868.xml"/><Relationship Id="rId5" Type="http://schemas.openxmlformats.org/officeDocument/2006/relationships/image" Target="../media/image73.emf"/><Relationship Id="rId4" Type="http://schemas.openxmlformats.org/officeDocument/2006/relationships/slideLayout" Target="../slideLayouts/slideLayout5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tags" Target="../tags/tag873.xml"/><Relationship Id="rId2" Type="http://schemas.openxmlformats.org/officeDocument/2006/relationships/tags" Target="../tags/tag872.xml"/><Relationship Id="rId1" Type="http://schemas.openxmlformats.org/officeDocument/2006/relationships/tags" Target="../tags/tag871.xml"/><Relationship Id="rId6" Type="http://schemas.openxmlformats.org/officeDocument/2006/relationships/image" Target="../media/image73.emf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874.xml"/></Relationships>
</file>

<file path=ppt/slides/_rels/slide1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emf"/><Relationship Id="rId3" Type="http://schemas.openxmlformats.org/officeDocument/2006/relationships/tags" Target="../tags/tag877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876.xml"/><Relationship Id="rId1" Type="http://schemas.openxmlformats.org/officeDocument/2006/relationships/tags" Target="../tags/tag875.xml"/><Relationship Id="rId6" Type="http://schemas.openxmlformats.org/officeDocument/2006/relationships/tags" Target="../tags/tag880.xml"/><Relationship Id="rId5" Type="http://schemas.openxmlformats.org/officeDocument/2006/relationships/tags" Target="../tags/tag879.xml"/><Relationship Id="rId4" Type="http://schemas.openxmlformats.org/officeDocument/2006/relationships/tags" Target="../tags/tag878.xml"/><Relationship Id="rId9" Type="http://schemas.openxmlformats.org/officeDocument/2006/relationships/image" Target="../media/image74.emf"/></Relationships>
</file>

<file path=ppt/slides/_rels/slide17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883.xml"/><Relationship Id="rId7" Type="http://schemas.openxmlformats.org/officeDocument/2006/relationships/tags" Target="../tags/tag887.xml"/><Relationship Id="rId2" Type="http://schemas.openxmlformats.org/officeDocument/2006/relationships/tags" Target="../tags/tag882.xml"/><Relationship Id="rId1" Type="http://schemas.openxmlformats.org/officeDocument/2006/relationships/tags" Target="../tags/tag881.xml"/><Relationship Id="rId6" Type="http://schemas.openxmlformats.org/officeDocument/2006/relationships/tags" Target="../tags/tag886.xml"/><Relationship Id="rId5" Type="http://schemas.openxmlformats.org/officeDocument/2006/relationships/tags" Target="../tags/tag885.xml"/><Relationship Id="rId10" Type="http://schemas.openxmlformats.org/officeDocument/2006/relationships/image" Target="../media/image74.emf"/><Relationship Id="rId4" Type="http://schemas.openxmlformats.org/officeDocument/2006/relationships/tags" Target="../tags/tag884.xml"/><Relationship Id="rId9" Type="http://schemas.openxmlformats.org/officeDocument/2006/relationships/image" Target="../media/image73.emf"/></Relationships>
</file>

<file path=ppt/slides/_rels/slide1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3" Type="http://schemas.openxmlformats.org/officeDocument/2006/relationships/tags" Target="../tags/tag890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889.xml"/><Relationship Id="rId1" Type="http://schemas.openxmlformats.org/officeDocument/2006/relationships/tags" Target="../tags/tag888.xml"/><Relationship Id="rId6" Type="http://schemas.openxmlformats.org/officeDocument/2006/relationships/tags" Target="../tags/tag893.xml"/><Relationship Id="rId5" Type="http://schemas.openxmlformats.org/officeDocument/2006/relationships/tags" Target="../tags/tag892.xml"/><Relationship Id="rId4" Type="http://schemas.openxmlformats.org/officeDocument/2006/relationships/tags" Target="../tags/tag891.xml"/><Relationship Id="rId9" Type="http://schemas.openxmlformats.org/officeDocument/2006/relationships/image" Target="../media/image73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tags" Target="../tags/tag105.xml"/><Relationship Id="rId7" Type="http://schemas.openxmlformats.org/officeDocument/2006/relationships/image" Target="../media/image11.png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106.xml"/></Relationships>
</file>

<file path=ppt/slides/_rels/slide18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896.xml"/><Relationship Id="rId7" Type="http://schemas.openxmlformats.org/officeDocument/2006/relationships/tags" Target="../tags/tag900.xml"/><Relationship Id="rId2" Type="http://schemas.openxmlformats.org/officeDocument/2006/relationships/tags" Target="../tags/tag895.xml"/><Relationship Id="rId1" Type="http://schemas.openxmlformats.org/officeDocument/2006/relationships/tags" Target="../tags/tag894.xml"/><Relationship Id="rId6" Type="http://schemas.openxmlformats.org/officeDocument/2006/relationships/tags" Target="../tags/tag899.xml"/><Relationship Id="rId5" Type="http://schemas.openxmlformats.org/officeDocument/2006/relationships/tags" Target="../tags/tag898.xml"/><Relationship Id="rId10" Type="http://schemas.openxmlformats.org/officeDocument/2006/relationships/image" Target="../media/image73.emf"/><Relationship Id="rId4" Type="http://schemas.openxmlformats.org/officeDocument/2006/relationships/tags" Target="../tags/tag897.xml"/><Relationship Id="rId9" Type="http://schemas.openxmlformats.org/officeDocument/2006/relationships/image" Target="../media/image75.emf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5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5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86.vml"/><Relationship Id="rId6" Type="http://schemas.openxmlformats.org/officeDocument/2006/relationships/image" Target="../media/image79.emf"/><Relationship Id="rId5" Type="http://schemas.openxmlformats.org/officeDocument/2006/relationships/oleObject" Target="../embeddings/oleObject177.bin"/><Relationship Id="rId4" Type="http://schemas.openxmlformats.org/officeDocument/2006/relationships/image" Target="../media/image81.emf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87.vml"/><Relationship Id="rId6" Type="http://schemas.openxmlformats.org/officeDocument/2006/relationships/image" Target="../media/image82.emf"/><Relationship Id="rId5" Type="http://schemas.openxmlformats.org/officeDocument/2006/relationships/oleObject" Target="../embeddings/oleObject178.bin"/><Relationship Id="rId4" Type="http://schemas.openxmlformats.org/officeDocument/2006/relationships/image" Target="../media/image84.emf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88.vml"/><Relationship Id="rId6" Type="http://schemas.openxmlformats.org/officeDocument/2006/relationships/image" Target="../media/image85.emf"/><Relationship Id="rId5" Type="http://schemas.openxmlformats.org/officeDocument/2006/relationships/oleObject" Target="../embeddings/oleObject179.bin"/><Relationship Id="rId4" Type="http://schemas.openxmlformats.org/officeDocument/2006/relationships/image" Target="../media/image87.emf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02.xml"/><Relationship Id="rId1" Type="http://schemas.openxmlformats.org/officeDocument/2006/relationships/tags" Target="../tags/tag901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04.xml"/><Relationship Id="rId1" Type="http://schemas.openxmlformats.org/officeDocument/2006/relationships/tags" Target="../tags/tag903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tags" Target="../tags/tag907.xml"/><Relationship Id="rId2" Type="http://schemas.openxmlformats.org/officeDocument/2006/relationships/tags" Target="../tags/tag906.xml"/><Relationship Id="rId1" Type="http://schemas.openxmlformats.org/officeDocument/2006/relationships/tags" Target="../tags/tag905.xml"/><Relationship Id="rId5" Type="http://schemas.openxmlformats.org/officeDocument/2006/relationships/image" Target="../media/image88.emf"/><Relationship Id="rId4" Type="http://schemas.openxmlformats.org/officeDocument/2006/relationships/slideLayout" Target="../slideLayouts/slideLayout5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tags" Target="../tags/tag910.xml"/><Relationship Id="rId2" Type="http://schemas.openxmlformats.org/officeDocument/2006/relationships/tags" Target="../tags/tag909.xml"/><Relationship Id="rId1" Type="http://schemas.openxmlformats.org/officeDocument/2006/relationships/tags" Target="../tags/tag908.xml"/><Relationship Id="rId6" Type="http://schemas.openxmlformats.org/officeDocument/2006/relationships/image" Target="../media/image88.emf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91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tags" Target="../tags/tag109.xml"/><Relationship Id="rId7" Type="http://schemas.openxmlformats.org/officeDocument/2006/relationships/image" Target="../media/image11.png"/><Relationship Id="rId2" Type="http://schemas.openxmlformats.org/officeDocument/2006/relationships/tags" Target="../tags/tag108.xml"/><Relationship Id="rId1" Type="http://schemas.openxmlformats.org/officeDocument/2006/relationships/tags" Target="../tags/tag107.xml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110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tags" Target="../tags/tag914.xml"/><Relationship Id="rId7" Type="http://schemas.openxmlformats.org/officeDocument/2006/relationships/image" Target="../media/image88.emf"/><Relationship Id="rId2" Type="http://schemas.openxmlformats.org/officeDocument/2006/relationships/tags" Target="../tags/tag913.xml"/><Relationship Id="rId1" Type="http://schemas.openxmlformats.org/officeDocument/2006/relationships/tags" Target="../tags/tag912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916.xml"/><Relationship Id="rId4" Type="http://schemas.openxmlformats.org/officeDocument/2006/relationships/tags" Target="../tags/tag915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tags" Target="../tags/tag919.xml"/><Relationship Id="rId7" Type="http://schemas.openxmlformats.org/officeDocument/2006/relationships/notesSlide" Target="../notesSlides/notesSlide100.xml"/><Relationship Id="rId2" Type="http://schemas.openxmlformats.org/officeDocument/2006/relationships/tags" Target="../tags/tag918.xml"/><Relationship Id="rId1" Type="http://schemas.openxmlformats.org/officeDocument/2006/relationships/tags" Target="../tags/tag917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921.xml"/><Relationship Id="rId4" Type="http://schemas.openxmlformats.org/officeDocument/2006/relationships/tags" Target="../tags/tag920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tags" Target="../tags/tag924.xml"/><Relationship Id="rId7" Type="http://schemas.openxmlformats.org/officeDocument/2006/relationships/notesSlide" Target="../notesSlides/notesSlide101.xml"/><Relationship Id="rId2" Type="http://schemas.openxmlformats.org/officeDocument/2006/relationships/tags" Target="../tags/tag923.xml"/><Relationship Id="rId1" Type="http://schemas.openxmlformats.org/officeDocument/2006/relationships/tags" Target="../tags/tag922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926.xml"/><Relationship Id="rId4" Type="http://schemas.openxmlformats.org/officeDocument/2006/relationships/tags" Target="../tags/tag925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5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28.xml"/><Relationship Id="rId1" Type="http://schemas.openxmlformats.org/officeDocument/2006/relationships/tags" Target="../tags/tag927.xml"/><Relationship Id="rId4" Type="http://schemas.openxmlformats.org/officeDocument/2006/relationships/notesSlide" Target="../notesSlides/notesSlide103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30.xml"/><Relationship Id="rId1" Type="http://schemas.openxmlformats.org/officeDocument/2006/relationships/tags" Target="../tags/tag929.xml"/><Relationship Id="rId4" Type="http://schemas.openxmlformats.org/officeDocument/2006/relationships/notesSlide" Target="../notesSlides/notesSlide104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32.xml"/><Relationship Id="rId1" Type="http://schemas.openxmlformats.org/officeDocument/2006/relationships/tags" Target="../tags/tag931.xml"/><Relationship Id="rId4" Type="http://schemas.openxmlformats.org/officeDocument/2006/relationships/notesSlide" Target="../notesSlides/notesSlide10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4" Type="http://schemas.openxmlformats.org/officeDocument/2006/relationships/notesSlide" Target="../notesSlides/notesSlide14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34.xml"/><Relationship Id="rId1" Type="http://schemas.openxmlformats.org/officeDocument/2006/relationships/tags" Target="../tags/tag933.xml"/><Relationship Id="rId4" Type="http://schemas.openxmlformats.org/officeDocument/2006/relationships/notesSlide" Target="../notesSlides/notesSlide106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36.xml"/><Relationship Id="rId1" Type="http://schemas.openxmlformats.org/officeDocument/2006/relationships/tags" Target="../tags/tag935.xml"/><Relationship Id="rId4" Type="http://schemas.openxmlformats.org/officeDocument/2006/relationships/notesSlide" Target="../notesSlides/notesSlide107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38.xml"/><Relationship Id="rId1" Type="http://schemas.openxmlformats.org/officeDocument/2006/relationships/tags" Target="../tags/tag937.xml"/><Relationship Id="rId4" Type="http://schemas.openxmlformats.org/officeDocument/2006/relationships/notesSlide" Target="../notesSlides/notesSlide108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40.xml"/><Relationship Id="rId1" Type="http://schemas.openxmlformats.org/officeDocument/2006/relationships/tags" Target="../tags/tag939.xml"/><Relationship Id="rId4" Type="http://schemas.openxmlformats.org/officeDocument/2006/relationships/notesSlide" Target="../notesSlides/notesSlide109.xml"/></Relationships>
</file>

<file path=ppt/slides/_rels/slide204.xml.rels><?xml version="1.0" encoding="UTF-8" standalone="yes"?>
<Relationships xmlns="http://schemas.openxmlformats.org/package/2006/relationships"><Relationship Id="rId8" Type="http://schemas.openxmlformats.org/officeDocument/2006/relationships/tags" Target="../tags/tag948.xml"/><Relationship Id="rId13" Type="http://schemas.openxmlformats.org/officeDocument/2006/relationships/tags" Target="../tags/tag953.xml"/><Relationship Id="rId18" Type="http://schemas.openxmlformats.org/officeDocument/2006/relationships/notesSlide" Target="../notesSlides/notesSlide110.xml"/><Relationship Id="rId3" Type="http://schemas.openxmlformats.org/officeDocument/2006/relationships/tags" Target="../tags/tag943.xml"/><Relationship Id="rId7" Type="http://schemas.openxmlformats.org/officeDocument/2006/relationships/tags" Target="../tags/tag947.xml"/><Relationship Id="rId12" Type="http://schemas.openxmlformats.org/officeDocument/2006/relationships/tags" Target="../tags/tag952.xml"/><Relationship Id="rId17" Type="http://schemas.openxmlformats.org/officeDocument/2006/relationships/slideLayout" Target="../slideLayouts/slideLayout5.xml"/><Relationship Id="rId2" Type="http://schemas.openxmlformats.org/officeDocument/2006/relationships/tags" Target="../tags/tag942.xml"/><Relationship Id="rId16" Type="http://schemas.openxmlformats.org/officeDocument/2006/relationships/tags" Target="../tags/tag956.xml"/><Relationship Id="rId1" Type="http://schemas.openxmlformats.org/officeDocument/2006/relationships/tags" Target="../tags/tag941.xml"/><Relationship Id="rId6" Type="http://schemas.openxmlformats.org/officeDocument/2006/relationships/tags" Target="../tags/tag946.xml"/><Relationship Id="rId11" Type="http://schemas.openxmlformats.org/officeDocument/2006/relationships/tags" Target="../tags/tag951.xml"/><Relationship Id="rId5" Type="http://schemas.openxmlformats.org/officeDocument/2006/relationships/tags" Target="../tags/tag945.xml"/><Relationship Id="rId15" Type="http://schemas.openxmlformats.org/officeDocument/2006/relationships/tags" Target="../tags/tag955.xml"/><Relationship Id="rId10" Type="http://schemas.openxmlformats.org/officeDocument/2006/relationships/tags" Target="../tags/tag950.xml"/><Relationship Id="rId4" Type="http://schemas.openxmlformats.org/officeDocument/2006/relationships/tags" Target="../tags/tag944.xml"/><Relationship Id="rId9" Type="http://schemas.openxmlformats.org/officeDocument/2006/relationships/tags" Target="../tags/tag949.xml"/><Relationship Id="rId14" Type="http://schemas.openxmlformats.org/officeDocument/2006/relationships/tags" Target="../tags/tag954.xml"/></Relationships>
</file>

<file path=ppt/slides/_rels/slide205.xml.rels><?xml version="1.0" encoding="UTF-8" standalone="yes"?>
<Relationships xmlns="http://schemas.openxmlformats.org/package/2006/relationships"><Relationship Id="rId8" Type="http://schemas.openxmlformats.org/officeDocument/2006/relationships/tags" Target="../tags/tag964.xml"/><Relationship Id="rId13" Type="http://schemas.openxmlformats.org/officeDocument/2006/relationships/tags" Target="../tags/tag969.xml"/><Relationship Id="rId18" Type="http://schemas.openxmlformats.org/officeDocument/2006/relationships/tags" Target="../tags/tag974.xml"/><Relationship Id="rId3" Type="http://schemas.openxmlformats.org/officeDocument/2006/relationships/tags" Target="../tags/tag959.xml"/><Relationship Id="rId21" Type="http://schemas.openxmlformats.org/officeDocument/2006/relationships/notesSlide" Target="../notesSlides/notesSlide111.xml"/><Relationship Id="rId7" Type="http://schemas.openxmlformats.org/officeDocument/2006/relationships/tags" Target="../tags/tag963.xml"/><Relationship Id="rId12" Type="http://schemas.openxmlformats.org/officeDocument/2006/relationships/tags" Target="../tags/tag968.xml"/><Relationship Id="rId17" Type="http://schemas.openxmlformats.org/officeDocument/2006/relationships/tags" Target="../tags/tag973.xml"/><Relationship Id="rId2" Type="http://schemas.openxmlformats.org/officeDocument/2006/relationships/tags" Target="../tags/tag958.xml"/><Relationship Id="rId16" Type="http://schemas.openxmlformats.org/officeDocument/2006/relationships/tags" Target="../tags/tag972.xml"/><Relationship Id="rId20" Type="http://schemas.openxmlformats.org/officeDocument/2006/relationships/slideLayout" Target="../slideLayouts/slideLayout5.xml"/><Relationship Id="rId1" Type="http://schemas.openxmlformats.org/officeDocument/2006/relationships/tags" Target="../tags/tag957.xml"/><Relationship Id="rId6" Type="http://schemas.openxmlformats.org/officeDocument/2006/relationships/tags" Target="../tags/tag962.xml"/><Relationship Id="rId11" Type="http://schemas.openxmlformats.org/officeDocument/2006/relationships/tags" Target="../tags/tag967.xml"/><Relationship Id="rId5" Type="http://schemas.openxmlformats.org/officeDocument/2006/relationships/tags" Target="../tags/tag961.xml"/><Relationship Id="rId15" Type="http://schemas.openxmlformats.org/officeDocument/2006/relationships/tags" Target="../tags/tag971.xml"/><Relationship Id="rId10" Type="http://schemas.openxmlformats.org/officeDocument/2006/relationships/tags" Target="../tags/tag966.xml"/><Relationship Id="rId19" Type="http://schemas.openxmlformats.org/officeDocument/2006/relationships/tags" Target="../tags/tag975.xml"/><Relationship Id="rId4" Type="http://schemas.openxmlformats.org/officeDocument/2006/relationships/tags" Target="../tags/tag960.xml"/><Relationship Id="rId9" Type="http://schemas.openxmlformats.org/officeDocument/2006/relationships/tags" Target="../tags/tag965.xml"/><Relationship Id="rId14" Type="http://schemas.openxmlformats.org/officeDocument/2006/relationships/tags" Target="../tags/tag970.xml"/></Relationships>
</file>

<file path=ppt/slides/_rels/slide206.xml.rels><?xml version="1.0" encoding="UTF-8" standalone="yes"?>
<Relationships xmlns="http://schemas.openxmlformats.org/package/2006/relationships"><Relationship Id="rId8" Type="http://schemas.openxmlformats.org/officeDocument/2006/relationships/tags" Target="../tags/tag983.xml"/><Relationship Id="rId13" Type="http://schemas.openxmlformats.org/officeDocument/2006/relationships/tags" Target="../tags/tag988.xml"/><Relationship Id="rId18" Type="http://schemas.openxmlformats.org/officeDocument/2006/relationships/tags" Target="../tags/tag993.xml"/><Relationship Id="rId3" Type="http://schemas.openxmlformats.org/officeDocument/2006/relationships/tags" Target="../tags/tag978.xml"/><Relationship Id="rId21" Type="http://schemas.openxmlformats.org/officeDocument/2006/relationships/tags" Target="../tags/tag996.xml"/><Relationship Id="rId7" Type="http://schemas.openxmlformats.org/officeDocument/2006/relationships/tags" Target="../tags/tag982.xml"/><Relationship Id="rId12" Type="http://schemas.openxmlformats.org/officeDocument/2006/relationships/tags" Target="../tags/tag987.xml"/><Relationship Id="rId17" Type="http://schemas.openxmlformats.org/officeDocument/2006/relationships/tags" Target="../tags/tag992.xml"/><Relationship Id="rId2" Type="http://schemas.openxmlformats.org/officeDocument/2006/relationships/tags" Target="../tags/tag977.xml"/><Relationship Id="rId16" Type="http://schemas.openxmlformats.org/officeDocument/2006/relationships/tags" Target="../tags/tag991.xml"/><Relationship Id="rId20" Type="http://schemas.openxmlformats.org/officeDocument/2006/relationships/tags" Target="../tags/tag995.xml"/><Relationship Id="rId1" Type="http://schemas.openxmlformats.org/officeDocument/2006/relationships/tags" Target="../tags/tag976.xml"/><Relationship Id="rId6" Type="http://schemas.openxmlformats.org/officeDocument/2006/relationships/tags" Target="../tags/tag981.xml"/><Relationship Id="rId11" Type="http://schemas.openxmlformats.org/officeDocument/2006/relationships/tags" Target="../tags/tag986.xml"/><Relationship Id="rId5" Type="http://schemas.openxmlformats.org/officeDocument/2006/relationships/tags" Target="../tags/tag980.xml"/><Relationship Id="rId15" Type="http://schemas.openxmlformats.org/officeDocument/2006/relationships/tags" Target="../tags/tag990.xml"/><Relationship Id="rId23" Type="http://schemas.openxmlformats.org/officeDocument/2006/relationships/notesSlide" Target="../notesSlides/notesSlide112.xml"/><Relationship Id="rId10" Type="http://schemas.openxmlformats.org/officeDocument/2006/relationships/tags" Target="../tags/tag985.xml"/><Relationship Id="rId19" Type="http://schemas.openxmlformats.org/officeDocument/2006/relationships/tags" Target="../tags/tag994.xml"/><Relationship Id="rId4" Type="http://schemas.openxmlformats.org/officeDocument/2006/relationships/tags" Target="../tags/tag979.xml"/><Relationship Id="rId9" Type="http://schemas.openxmlformats.org/officeDocument/2006/relationships/tags" Target="../tags/tag984.xml"/><Relationship Id="rId14" Type="http://schemas.openxmlformats.org/officeDocument/2006/relationships/tags" Target="../tags/tag989.xml"/><Relationship Id="rId22" Type="http://schemas.openxmlformats.org/officeDocument/2006/relationships/slideLayout" Target="../slideLayouts/slideLayout5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98.xml"/><Relationship Id="rId1" Type="http://schemas.openxmlformats.org/officeDocument/2006/relationships/tags" Target="../tags/tag997.xml"/><Relationship Id="rId4" Type="http://schemas.openxmlformats.org/officeDocument/2006/relationships/notesSlide" Target="../notesSlides/notesSlide113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000.xml"/><Relationship Id="rId1" Type="http://schemas.openxmlformats.org/officeDocument/2006/relationships/tags" Target="../tags/tag999.xml"/><Relationship Id="rId4" Type="http://schemas.openxmlformats.org/officeDocument/2006/relationships/notesSlide" Target="../notesSlides/notesSlide114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002.xml"/><Relationship Id="rId1" Type="http://schemas.openxmlformats.org/officeDocument/2006/relationships/tags" Target="../tags/tag1001.xml"/><Relationship Id="rId4" Type="http://schemas.openxmlformats.org/officeDocument/2006/relationships/notesSlide" Target="../notesSlides/notesSlide1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115.xml"/><Relationship Id="rId7" Type="http://schemas.openxmlformats.org/officeDocument/2006/relationships/image" Target="../media/image13.emf"/><Relationship Id="rId2" Type="http://schemas.openxmlformats.org/officeDocument/2006/relationships/tags" Target="../tags/tag114.xml"/><Relationship Id="rId1" Type="http://schemas.openxmlformats.org/officeDocument/2006/relationships/tags" Target="../tags/tag113.xml"/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116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004.xml"/><Relationship Id="rId1" Type="http://schemas.openxmlformats.org/officeDocument/2006/relationships/tags" Target="../tags/tag1003.xml"/><Relationship Id="rId4" Type="http://schemas.openxmlformats.org/officeDocument/2006/relationships/notesSlide" Target="../notesSlides/notesSlide116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tags" Target="../tags/tag1007.xml"/><Relationship Id="rId2" Type="http://schemas.openxmlformats.org/officeDocument/2006/relationships/tags" Target="../tags/tag1006.xml"/><Relationship Id="rId1" Type="http://schemas.openxmlformats.org/officeDocument/2006/relationships/tags" Target="../tags/tag1005.xml"/><Relationship Id="rId5" Type="http://schemas.openxmlformats.org/officeDocument/2006/relationships/notesSlide" Target="../notesSlides/notesSlide117.xml"/><Relationship Id="rId4" Type="http://schemas.openxmlformats.org/officeDocument/2006/relationships/slideLayout" Target="../slideLayouts/slideLayout5.xml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tags" Target="../tags/tag1010.xml"/><Relationship Id="rId2" Type="http://schemas.openxmlformats.org/officeDocument/2006/relationships/tags" Target="../tags/tag1009.xml"/><Relationship Id="rId1" Type="http://schemas.openxmlformats.org/officeDocument/2006/relationships/tags" Target="../tags/tag1008.xml"/><Relationship Id="rId5" Type="http://schemas.openxmlformats.org/officeDocument/2006/relationships/notesSlide" Target="../notesSlides/notesSlide118.xml"/><Relationship Id="rId4" Type="http://schemas.openxmlformats.org/officeDocument/2006/relationships/slideLayout" Target="../slideLayouts/slideLayout5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tags" Target="../tags/tag1013.xml"/><Relationship Id="rId2" Type="http://schemas.openxmlformats.org/officeDocument/2006/relationships/tags" Target="../tags/tag1012.xml"/><Relationship Id="rId1" Type="http://schemas.openxmlformats.org/officeDocument/2006/relationships/tags" Target="../tags/tag1011.xml"/><Relationship Id="rId5" Type="http://schemas.openxmlformats.org/officeDocument/2006/relationships/notesSlide" Target="../notesSlides/notesSlide119.xml"/><Relationship Id="rId4" Type="http://schemas.openxmlformats.org/officeDocument/2006/relationships/slideLayout" Target="../slideLayouts/slideLayout5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tags" Target="../tags/tag1016.xml"/><Relationship Id="rId7" Type="http://schemas.openxmlformats.org/officeDocument/2006/relationships/notesSlide" Target="../notesSlides/notesSlide120.xml"/><Relationship Id="rId2" Type="http://schemas.openxmlformats.org/officeDocument/2006/relationships/tags" Target="../tags/tag1015.xml"/><Relationship Id="rId1" Type="http://schemas.openxmlformats.org/officeDocument/2006/relationships/tags" Target="../tags/tag1014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1018.xml"/><Relationship Id="rId4" Type="http://schemas.openxmlformats.org/officeDocument/2006/relationships/tags" Target="../tags/tag1017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3" Type="http://schemas.openxmlformats.org/officeDocument/2006/relationships/tags" Target="../tags/tag119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10" Type="http://schemas.openxmlformats.org/officeDocument/2006/relationships/image" Target="../media/image14.emf"/><Relationship Id="rId4" Type="http://schemas.openxmlformats.org/officeDocument/2006/relationships/tags" Target="../tags/tag120.xml"/><Relationship Id="rId9" Type="http://schemas.openxmlformats.org/officeDocument/2006/relationships/image" Target="../media/image13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emf"/><Relationship Id="rId11" Type="http://schemas.openxmlformats.org/officeDocument/2006/relationships/image" Target="../media/image16.emf"/><Relationship Id="rId5" Type="http://schemas.openxmlformats.org/officeDocument/2006/relationships/image" Target="../media/image18.emf"/><Relationship Id="rId10" Type="http://schemas.openxmlformats.org/officeDocument/2006/relationships/oleObject" Target="../embeddings/oleObject2.bin"/><Relationship Id="rId4" Type="http://schemas.openxmlformats.org/officeDocument/2006/relationships/image" Target="../media/image17.emf"/><Relationship Id="rId9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25.xml"/><Relationship Id="rId1" Type="http://schemas.openxmlformats.org/officeDocument/2006/relationships/tags" Target="../tags/tag124.xml"/><Relationship Id="rId5" Type="http://schemas.openxmlformats.org/officeDocument/2006/relationships/image" Target="../media/image21.emf"/><Relationship Id="rId4" Type="http://schemas.openxmlformats.org/officeDocument/2006/relationships/notesSlide" Target="../notesSlides/notesSlide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" Type="http://schemas.openxmlformats.org/officeDocument/2006/relationships/tags" Target="../tags/tag126.xml"/><Relationship Id="rId6" Type="http://schemas.openxmlformats.org/officeDocument/2006/relationships/image" Target="../media/image21.emf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tags" Target="../tags/tag131.xml"/><Relationship Id="rId7" Type="http://schemas.openxmlformats.org/officeDocument/2006/relationships/image" Target="../media/image21.emf"/><Relationship Id="rId2" Type="http://schemas.openxmlformats.org/officeDocument/2006/relationships/tags" Target="../tags/tag130.xml"/><Relationship Id="rId1" Type="http://schemas.openxmlformats.org/officeDocument/2006/relationships/tags" Target="../tags/tag129.xml"/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1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tags" Target="../tags/tag135.xml"/><Relationship Id="rId7" Type="http://schemas.openxmlformats.org/officeDocument/2006/relationships/image" Target="../media/image21.emf"/><Relationship Id="rId2" Type="http://schemas.openxmlformats.org/officeDocument/2006/relationships/tags" Target="../tags/tag134.xml"/><Relationship Id="rId1" Type="http://schemas.openxmlformats.org/officeDocument/2006/relationships/tags" Target="../tags/tag133.xml"/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13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38.xml"/><Relationship Id="rId1" Type="http://schemas.openxmlformats.org/officeDocument/2006/relationships/tags" Target="../tags/tag137.xml"/><Relationship Id="rId5" Type="http://schemas.openxmlformats.org/officeDocument/2006/relationships/image" Target="../media/image22.emf"/><Relationship Id="rId4" Type="http://schemas.openxmlformats.org/officeDocument/2006/relationships/notesSlide" Target="../notesSlides/notesSlide2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6" Type="http://schemas.openxmlformats.org/officeDocument/2006/relationships/image" Target="../media/image23.png"/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43.xml"/><Relationship Id="rId1" Type="http://schemas.openxmlformats.org/officeDocument/2006/relationships/tags" Target="../tags/tag142.xml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" Type="http://schemas.openxmlformats.org/officeDocument/2006/relationships/tags" Target="../tags/tag144.xml"/><Relationship Id="rId5" Type="http://schemas.openxmlformats.org/officeDocument/2006/relationships/image" Target="../media/image21.emf"/><Relationship Id="rId4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48.xml"/><Relationship Id="rId1" Type="http://schemas.openxmlformats.org/officeDocument/2006/relationships/tags" Target="../tags/tag147.xml"/><Relationship Id="rId4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tags" Target="../tags/tag151.xml"/><Relationship Id="rId2" Type="http://schemas.openxmlformats.org/officeDocument/2006/relationships/tags" Target="../tags/tag150.xml"/><Relationship Id="rId1" Type="http://schemas.openxmlformats.org/officeDocument/2006/relationships/tags" Target="../tags/tag149.xml"/><Relationship Id="rId5" Type="http://schemas.openxmlformats.org/officeDocument/2006/relationships/image" Target="../media/image24.png"/><Relationship Id="rId4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53.xml"/><Relationship Id="rId1" Type="http://schemas.openxmlformats.org/officeDocument/2006/relationships/tags" Target="../tags/tag152.xml"/><Relationship Id="rId4" Type="http://schemas.openxmlformats.org/officeDocument/2006/relationships/notesSlide" Target="../notesSlides/notesSlide2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55.xml"/><Relationship Id="rId1" Type="http://schemas.openxmlformats.org/officeDocument/2006/relationships/tags" Target="../tags/tag154.xml"/><Relationship Id="rId4" Type="http://schemas.openxmlformats.org/officeDocument/2006/relationships/notesSlide" Target="../notesSlides/notesSlide2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57.xml"/><Relationship Id="rId1" Type="http://schemas.openxmlformats.org/officeDocument/2006/relationships/tags" Target="../tags/tag156.xml"/><Relationship Id="rId4" Type="http://schemas.openxmlformats.org/officeDocument/2006/relationships/notesSlide" Target="../notesSlides/notesSlide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4" Type="http://schemas.openxmlformats.org/officeDocument/2006/relationships/notesSlide" Target="../notesSlides/notesSlide2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61.xml"/><Relationship Id="rId1" Type="http://schemas.openxmlformats.org/officeDocument/2006/relationships/tags" Target="../tags/tag160.xml"/><Relationship Id="rId4" Type="http://schemas.openxmlformats.org/officeDocument/2006/relationships/notesSlide" Target="../notesSlides/notesSlide3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6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tags" Target="../tags/tag165.xml"/><Relationship Id="rId7" Type="http://schemas.openxmlformats.org/officeDocument/2006/relationships/image" Target="../media/image26.png"/><Relationship Id="rId2" Type="http://schemas.openxmlformats.org/officeDocument/2006/relationships/tags" Target="../tags/tag164.xml"/><Relationship Id="rId1" Type="http://schemas.openxmlformats.org/officeDocument/2006/relationships/tags" Target="../tags/tag163.xml"/><Relationship Id="rId6" Type="http://schemas.openxmlformats.org/officeDocument/2006/relationships/image" Target="../media/image25.png"/><Relationship Id="rId5" Type="http://schemas.openxmlformats.org/officeDocument/2006/relationships/notesSlide" Target="../notesSlides/notesSlide32.xml"/><Relationship Id="rId4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tags" Target="../tags/tag168.xml"/><Relationship Id="rId7" Type="http://schemas.openxmlformats.org/officeDocument/2006/relationships/image" Target="../media/image25.png"/><Relationship Id="rId2" Type="http://schemas.openxmlformats.org/officeDocument/2006/relationships/tags" Target="../tags/tag167.xml"/><Relationship Id="rId1" Type="http://schemas.openxmlformats.org/officeDocument/2006/relationships/tags" Target="../tags/tag166.xml"/><Relationship Id="rId6" Type="http://schemas.openxmlformats.org/officeDocument/2006/relationships/notesSlide" Target="../notesSlides/notesSlide33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69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tags" Target="../tags/tag172.xml"/><Relationship Id="rId7" Type="http://schemas.openxmlformats.org/officeDocument/2006/relationships/notesSlide" Target="../notesSlides/notesSlide34.xml"/><Relationship Id="rId2" Type="http://schemas.openxmlformats.org/officeDocument/2006/relationships/tags" Target="../tags/tag171.xml"/><Relationship Id="rId1" Type="http://schemas.openxmlformats.org/officeDocument/2006/relationships/tags" Target="../tags/tag170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74.xml"/><Relationship Id="rId4" Type="http://schemas.openxmlformats.org/officeDocument/2006/relationships/tags" Target="../tags/tag173.xml"/><Relationship Id="rId9" Type="http://schemas.openxmlformats.org/officeDocument/2006/relationships/image" Target="../media/image26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tags" Target="../tags/tag177.xml"/><Relationship Id="rId7" Type="http://schemas.openxmlformats.org/officeDocument/2006/relationships/image" Target="../media/image25.png"/><Relationship Id="rId2" Type="http://schemas.openxmlformats.org/officeDocument/2006/relationships/tags" Target="../tags/tag176.xml"/><Relationship Id="rId1" Type="http://schemas.openxmlformats.org/officeDocument/2006/relationships/tags" Target="../tags/tag175.xml"/><Relationship Id="rId6" Type="http://schemas.openxmlformats.org/officeDocument/2006/relationships/notesSlide" Target="../notesSlides/notesSlide35.xml"/><Relationship Id="rId5" Type="http://schemas.openxmlformats.org/officeDocument/2006/relationships/slideLayout" Target="../slideLayouts/slideLayout6.xml"/><Relationship Id="rId10" Type="http://schemas.openxmlformats.org/officeDocument/2006/relationships/image" Target="../media/image28.emf"/><Relationship Id="rId4" Type="http://schemas.openxmlformats.org/officeDocument/2006/relationships/tags" Target="../tags/tag178.xml"/><Relationship Id="rId9" Type="http://schemas.openxmlformats.org/officeDocument/2006/relationships/image" Target="../media/image27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tags" Target="../tags/tag181.xml"/><Relationship Id="rId7" Type="http://schemas.openxmlformats.org/officeDocument/2006/relationships/notesSlide" Target="../notesSlides/notesSlide36.xml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8.emf"/><Relationship Id="rId5" Type="http://schemas.openxmlformats.org/officeDocument/2006/relationships/tags" Target="../tags/tag183.xml"/><Relationship Id="rId10" Type="http://schemas.openxmlformats.org/officeDocument/2006/relationships/image" Target="../media/image27.emf"/><Relationship Id="rId4" Type="http://schemas.openxmlformats.org/officeDocument/2006/relationships/tags" Target="../tags/tag182.xml"/><Relationship Id="rId9" Type="http://schemas.openxmlformats.org/officeDocument/2006/relationships/image" Target="../media/image26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tags" Target="../tags/tag186.xml"/><Relationship Id="rId7" Type="http://schemas.openxmlformats.org/officeDocument/2006/relationships/notesSlide" Target="../notesSlides/notesSlide37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188.xml"/><Relationship Id="rId4" Type="http://schemas.openxmlformats.org/officeDocument/2006/relationships/tags" Target="../tags/tag187.xml"/><Relationship Id="rId9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tags" Target="../tags/tag191.xml"/><Relationship Id="rId7" Type="http://schemas.openxmlformats.org/officeDocument/2006/relationships/notesSlide" Target="../notesSlides/notesSlide38.xml"/><Relationship Id="rId2" Type="http://schemas.openxmlformats.org/officeDocument/2006/relationships/tags" Target="../tags/tag190.xml"/><Relationship Id="rId1" Type="http://schemas.openxmlformats.org/officeDocument/2006/relationships/tags" Target="../tags/tag189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193.xml"/><Relationship Id="rId4" Type="http://schemas.openxmlformats.org/officeDocument/2006/relationships/tags" Target="../tags/tag192.xml"/><Relationship Id="rId9" Type="http://schemas.openxmlformats.org/officeDocument/2006/relationships/image" Target="../media/image13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tags" Target="../tags/tag196.xml"/><Relationship Id="rId7" Type="http://schemas.openxmlformats.org/officeDocument/2006/relationships/notesSlide" Target="../notesSlides/notesSlide39.xml"/><Relationship Id="rId2" Type="http://schemas.openxmlformats.org/officeDocument/2006/relationships/tags" Target="../tags/tag195.xml"/><Relationship Id="rId1" Type="http://schemas.openxmlformats.org/officeDocument/2006/relationships/tags" Target="../tags/tag194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198.xml"/><Relationship Id="rId4" Type="http://schemas.openxmlformats.org/officeDocument/2006/relationships/tags" Target="../tags/tag197.xml"/><Relationship Id="rId9" Type="http://schemas.openxmlformats.org/officeDocument/2006/relationships/image" Target="../media/image13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tags" Target="../tags/tag201.xml"/><Relationship Id="rId7" Type="http://schemas.openxmlformats.org/officeDocument/2006/relationships/notesSlide" Target="../notesSlides/notesSlide40.xml"/><Relationship Id="rId2" Type="http://schemas.openxmlformats.org/officeDocument/2006/relationships/tags" Target="../tags/tag200.xml"/><Relationship Id="rId1" Type="http://schemas.openxmlformats.org/officeDocument/2006/relationships/tags" Target="../tags/tag199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203.xml"/><Relationship Id="rId4" Type="http://schemas.openxmlformats.org/officeDocument/2006/relationships/tags" Target="../tags/tag202.xml"/><Relationship Id="rId9" Type="http://schemas.openxmlformats.org/officeDocument/2006/relationships/image" Target="../media/image13.e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" Type="http://schemas.openxmlformats.org/officeDocument/2006/relationships/tags" Target="../tags/tag204.xml"/><Relationship Id="rId5" Type="http://schemas.openxmlformats.org/officeDocument/2006/relationships/notesSlide" Target="../notesSlides/notesSlide42.xml"/><Relationship Id="rId4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tags" Target="../tags/tag209.xml"/><Relationship Id="rId7" Type="http://schemas.openxmlformats.org/officeDocument/2006/relationships/notesSlide" Target="../notesSlides/notesSlide43.xml"/><Relationship Id="rId2" Type="http://schemas.openxmlformats.org/officeDocument/2006/relationships/tags" Target="../tags/tag208.xml"/><Relationship Id="rId1" Type="http://schemas.openxmlformats.org/officeDocument/2006/relationships/tags" Target="../tags/tag207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211.xml"/><Relationship Id="rId4" Type="http://schemas.openxmlformats.org/officeDocument/2006/relationships/tags" Target="../tags/tag210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tags" Target="../tags/tag214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notesSlide" Target="../notesSlides/notesSlide44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21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tags" Target="../tags/tag218.xml"/><Relationship Id="rId2" Type="http://schemas.openxmlformats.org/officeDocument/2006/relationships/tags" Target="../tags/tag217.xml"/><Relationship Id="rId1" Type="http://schemas.openxmlformats.org/officeDocument/2006/relationships/tags" Target="../tags/tag216.xml"/><Relationship Id="rId6" Type="http://schemas.openxmlformats.org/officeDocument/2006/relationships/notesSlide" Target="../notesSlides/notesSlide45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219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tags" Target="../tags/tag222.xml"/><Relationship Id="rId2" Type="http://schemas.openxmlformats.org/officeDocument/2006/relationships/tags" Target="../tags/tag221.xml"/><Relationship Id="rId1" Type="http://schemas.openxmlformats.org/officeDocument/2006/relationships/tags" Target="../tags/tag220.xml"/><Relationship Id="rId6" Type="http://schemas.openxmlformats.org/officeDocument/2006/relationships/notesSlide" Target="../notesSlides/notesSlide46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2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tags" Target="../tags/tag226.xml"/><Relationship Id="rId7" Type="http://schemas.openxmlformats.org/officeDocument/2006/relationships/notesSlide" Target="../notesSlides/notesSlide47.xml"/><Relationship Id="rId2" Type="http://schemas.openxmlformats.org/officeDocument/2006/relationships/tags" Target="../tags/tag225.xml"/><Relationship Id="rId1" Type="http://schemas.openxmlformats.org/officeDocument/2006/relationships/tags" Target="../tags/tag224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228.xml"/><Relationship Id="rId4" Type="http://schemas.openxmlformats.org/officeDocument/2006/relationships/tags" Target="../tags/tag22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tags" Target="../tags/tag231.xml"/><Relationship Id="rId7" Type="http://schemas.openxmlformats.org/officeDocument/2006/relationships/notesSlide" Target="../notesSlides/notesSlide48.xml"/><Relationship Id="rId2" Type="http://schemas.openxmlformats.org/officeDocument/2006/relationships/tags" Target="../tags/tag230.xml"/><Relationship Id="rId1" Type="http://schemas.openxmlformats.org/officeDocument/2006/relationships/tags" Target="../tags/tag229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233.xml"/><Relationship Id="rId4" Type="http://schemas.openxmlformats.org/officeDocument/2006/relationships/tags" Target="../tags/tag23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tags" Target="../tags/tag236.xml"/><Relationship Id="rId7" Type="http://schemas.openxmlformats.org/officeDocument/2006/relationships/notesSlide" Target="../notesSlides/notesSlide49.xml"/><Relationship Id="rId2" Type="http://schemas.openxmlformats.org/officeDocument/2006/relationships/tags" Target="../tags/tag235.xml"/><Relationship Id="rId1" Type="http://schemas.openxmlformats.org/officeDocument/2006/relationships/tags" Target="../tags/tag234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238.xml"/><Relationship Id="rId4" Type="http://schemas.openxmlformats.org/officeDocument/2006/relationships/tags" Target="../tags/tag23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39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tags" Target="../tags/tag241.xml"/><Relationship Id="rId7" Type="http://schemas.openxmlformats.org/officeDocument/2006/relationships/image" Target="../media/image29.emf"/><Relationship Id="rId2" Type="http://schemas.openxmlformats.org/officeDocument/2006/relationships/tags" Target="../tags/tag240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5" Type="http://schemas.openxmlformats.org/officeDocument/2006/relationships/notesSlide" Target="../notesSlides/notesSlide51.xml"/><Relationship Id="rId4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2.xml"/><Relationship Id="rId3" Type="http://schemas.openxmlformats.org/officeDocument/2006/relationships/tags" Target="../tags/tag243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242.xml"/><Relationship Id="rId1" Type="http://schemas.openxmlformats.org/officeDocument/2006/relationships/vmlDrawing" Target="../drawings/vmlDrawing3.vml"/><Relationship Id="rId6" Type="http://schemas.openxmlformats.org/officeDocument/2006/relationships/tags" Target="../tags/tag246.xml"/><Relationship Id="rId5" Type="http://schemas.openxmlformats.org/officeDocument/2006/relationships/tags" Target="../tags/tag245.xml"/><Relationship Id="rId10" Type="http://schemas.openxmlformats.org/officeDocument/2006/relationships/image" Target="../media/image29.emf"/><Relationship Id="rId4" Type="http://schemas.openxmlformats.org/officeDocument/2006/relationships/tags" Target="../tags/tag244.xml"/><Relationship Id="rId9" Type="http://schemas.openxmlformats.org/officeDocument/2006/relationships/oleObject" Target="../embeddings/oleObject4.bin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tags" Target="../tags/tag253.xml"/><Relationship Id="rId13" Type="http://schemas.openxmlformats.org/officeDocument/2006/relationships/image" Target="../media/image29.emf"/><Relationship Id="rId3" Type="http://schemas.openxmlformats.org/officeDocument/2006/relationships/tags" Target="../tags/tag248.xml"/><Relationship Id="rId7" Type="http://schemas.openxmlformats.org/officeDocument/2006/relationships/tags" Target="../tags/tag252.xml"/><Relationship Id="rId12" Type="http://schemas.openxmlformats.org/officeDocument/2006/relationships/oleObject" Target="../embeddings/oleObject5.bin"/><Relationship Id="rId2" Type="http://schemas.openxmlformats.org/officeDocument/2006/relationships/tags" Target="../tags/tag247.xml"/><Relationship Id="rId1" Type="http://schemas.openxmlformats.org/officeDocument/2006/relationships/vmlDrawing" Target="../drawings/vmlDrawing4.vml"/><Relationship Id="rId6" Type="http://schemas.openxmlformats.org/officeDocument/2006/relationships/tags" Target="../tags/tag251.xml"/><Relationship Id="rId11" Type="http://schemas.openxmlformats.org/officeDocument/2006/relationships/notesSlide" Target="../notesSlides/notesSlide53.xml"/><Relationship Id="rId5" Type="http://schemas.openxmlformats.org/officeDocument/2006/relationships/tags" Target="../tags/tag250.xml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249.xml"/><Relationship Id="rId9" Type="http://schemas.openxmlformats.org/officeDocument/2006/relationships/tags" Target="../tags/tag254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tags" Target="../tags/tag261.xml"/><Relationship Id="rId13" Type="http://schemas.openxmlformats.org/officeDocument/2006/relationships/slideLayout" Target="../slideLayouts/slideLayout5.xml"/><Relationship Id="rId3" Type="http://schemas.openxmlformats.org/officeDocument/2006/relationships/tags" Target="../tags/tag256.xml"/><Relationship Id="rId7" Type="http://schemas.openxmlformats.org/officeDocument/2006/relationships/tags" Target="../tags/tag260.xml"/><Relationship Id="rId12" Type="http://schemas.openxmlformats.org/officeDocument/2006/relationships/tags" Target="../tags/tag265.xml"/><Relationship Id="rId2" Type="http://schemas.openxmlformats.org/officeDocument/2006/relationships/tags" Target="../tags/tag255.xml"/><Relationship Id="rId16" Type="http://schemas.openxmlformats.org/officeDocument/2006/relationships/image" Target="../media/image29.emf"/><Relationship Id="rId1" Type="http://schemas.openxmlformats.org/officeDocument/2006/relationships/vmlDrawing" Target="../drawings/vmlDrawing5.vml"/><Relationship Id="rId6" Type="http://schemas.openxmlformats.org/officeDocument/2006/relationships/tags" Target="../tags/tag259.xml"/><Relationship Id="rId11" Type="http://schemas.openxmlformats.org/officeDocument/2006/relationships/tags" Target="../tags/tag264.xml"/><Relationship Id="rId5" Type="http://schemas.openxmlformats.org/officeDocument/2006/relationships/tags" Target="../tags/tag258.xml"/><Relationship Id="rId15" Type="http://schemas.openxmlformats.org/officeDocument/2006/relationships/oleObject" Target="../embeddings/oleObject6.bin"/><Relationship Id="rId10" Type="http://schemas.openxmlformats.org/officeDocument/2006/relationships/tags" Target="../tags/tag263.xml"/><Relationship Id="rId4" Type="http://schemas.openxmlformats.org/officeDocument/2006/relationships/tags" Target="../tags/tag257.xml"/><Relationship Id="rId9" Type="http://schemas.openxmlformats.org/officeDocument/2006/relationships/tags" Target="../tags/tag262.xml"/><Relationship Id="rId14" Type="http://schemas.openxmlformats.org/officeDocument/2006/relationships/notesSlide" Target="../notesSlides/notesSlide54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tags" Target="../tags/tag272.xml"/><Relationship Id="rId13" Type="http://schemas.openxmlformats.org/officeDocument/2006/relationships/tags" Target="../tags/tag277.xml"/><Relationship Id="rId18" Type="http://schemas.openxmlformats.org/officeDocument/2006/relationships/oleObject" Target="../embeddings/oleObject7.bin"/><Relationship Id="rId3" Type="http://schemas.openxmlformats.org/officeDocument/2006/relationships/tags" Target="../tags/tag267.xml"/><Relationship Id="rId7" Type="http://schemas.openxmlformats.org/officeDocument/2006/relationships/tags" Target="../tags/tag271.xml"/><Relationship Id="rId12" Type="http://schemas.openxmlformats.org/officeDocument/2006/relationships/tags" Target="../tags/tag276.xml"/><Relationship Id="rId17" Type="http://schemas.openxmlformats.org/officeDocument/2006/relationships/notesSlide" Target="../notesSlides/notesSlide55.xml"/><Relationship Id="rId2" Type="http://schemas.openxmlformats.org/officeDocument/2006/relationships/tags" Target="../tags/tag266.xml"/><Relationship Id="rId16" Type="http://schemas.openxmlformats.org/officeDocument/2006/relationships/slideLayout" Target="../slideLayouts/slideLayout5.xml"/><Relationship Id="rId1" Type="http://schemas.openxmlformats.org/officeDocument/2006/relationships/vmlDrawing" Target="../drawings/vmlDrawing6.vml"/><Relationship Id="rId6" Type="http://schemas.openxmlformats.org/officeDocument/2006/relationships/tags" Target="../tags/tag270.xml"/><Relationship Id="rId11" Type="http://schemas.openxmlformats.org/officeDocument/2006/relationships/tags" Target="../tags/tag275.xml"/><Relationship Id="rId5" Type="http://schemas.openxmlformats.org/officeDocument/2006/relationships/tags" Target="../tags/tag269.xml"/><Relationship Id="rId15" Type="http://schemas.openxmlformats.org/officeDocument/2006/relationships/tags" Target="../tags/tag279.xml"/><Relationship Id="rId10" Type="http://schemas.openxmlformats.org/officeDocument/2006/relationships/tags" Target="../tags/tag274.xml"/><Relationship Id="rId19" Type="http://schemas.openxmlformats.org/officeDocument/2006/relationships/image" Target="../media/image29.emf"/><Relationship Id="rId4" Type="http://schemas.openxmlformats.org/officeDocument/2006/relationships/tags" Target="../tags/tag268.xml"/><Relationship Id="rId9" Type="http://schemas.openxmlformats.org/officeDocument/2006/relationships/tags" Target="../tags/tag273.xml"/><Relationship Id="rId14" Type="http://schemas.openxmlformats.org/officeDocument/2006/relationships/tags" Target="../tags/tag278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tags" Target="../tags/tag281.xml"/><Relationship Id="rId7" Type="http://schemas.openxmlformats.org/officeDocument/2006/relationships/oleObject" Target="../embeddings/oleObject8.bin"/><Relationship Id="rId2" Type="http://schemas.openxmlformats.org/officeDocument/2006/relationships/tags" Target="../tags/tag280.xml"/><Relationship Id="rId1" Type="http://schemas.openxmlformats.org/officeDocument/2006/relationships/vmlDrawing" Target="../drawings/vmlDrawing7.vml"/><Relationship Id="rId6" Type="http://schemas.openxmlformats.org/officeDocument/2006/relationships/notesSlide" Target="../notesSlides/notesSlide56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28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image" Target="../media/image4.png"/><Relationship Id="rId18" Type="http://schemas.openxmlformats.org/officeDocument/2006/relationships/image" Target="../media/image9.png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notesSlide" Target="../notesSlides/notesSlide3.xml"/><Relationship Id="rId17" Type="http://schemas.openxmlformats.org/officeDocument/2006/relationships/image" Target="../media/image8.png"/><Relationship Id="rId2" Type="http://schemas.openxmlformats.org/officeDocument/2006/relationships/tags" Target="../tags/tag8.xml"/><Relationship Id="rId16" Type="http://schemas.openxmlformats.org/officeDocument/2006/relationships/image" Target="../media/image7.png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11.xml"/><Relationship Id="rId15" Type="http://schemas.openxmlformats.org/officeDocument/2006/relationships/image" Target="../media/image6.png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9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tags" Target="../tags/tag284.xml"/><Relationship Id="rId7" Type="http://schemas.openxmlformats.org/officeDocument/2006/relationships/image" Target="../media/image31.emf"/><Relationship Id="rId2" Type="http://schemas.openxmlformats.org/officeDocument/2006/relationships/tags" Target="../tags/tag283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0.bin"/><Relationship Id="rId5" Type="http://schemas.openxmlformats.org/officeDocument/2006/relationships/notesSlide" Target="../notesSlides/notesSlide58.xml"/><Relationship Id="rId4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tags" Target="../tags/tag286.xml"/><Relationship Id="rId7" Type="http://schemas.openxmlformats.org/officeDocument/2006/relationships/image" Target="../media/image31.emf"/><Relationship Id="rId2" Type="http://schemas.openxmlformats.org/officeDocument/2006/relationships/tags" Target="../tags/tag285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1.bin"/><Relationship Id="rId5" Type="http://schemas.openxmlformats.org/officeDocument/2006/relationships/notesSlide" Target="../notesSlides/notesSlide59.xml"/><Relationship Id="rId4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3" Type="http://schemas.openxmlformats.org/officeDocument/2006/relationships/tags" Target="../tags/tag288.xml"/><Relationship Id="rId7" Type="http://schemas.openxmlformats.org/officeDocument/2006/relationships/notesSlide" Target="../notesSlides/notesSlide60.xml"/><Relationship Id="rId2" Type="http://schemas.openxmlformats.org/officeDocument/2006/relationships/tags" Target="../tags/tag287.xml"/><Relationship Id="rId1" Type="http://schemas.openxmlformats.org/officeDocument/2006/relationships/vmlDrawing" Target="../drawings/vmlDrawing11.vml"/><Relationship Id="rId6" Type="http://schemas.openxmlformats.org/officeDocument/2006/relationships/slideLayout" Target="../slideLayouts/slideLayout5.xml"/><Relationship Id="rId11" Type="http://schemas.openxmlformats.org/officeDocument/2006/relationships/image" Target="../media/image32.emf"/><Relationship Id="rId5" Type="http://schemas.openxmlformats.org/officeDocument/2006/relationships/tags" Target="../tags/tag290.xml"/><Relationship Id="rId10" Type="http://schemas.openxmlformats.org/officeDocument/2006/relationships/oleObject" Target="../embeddings/oleObject13.bin"/><Relationship Id="rId4" Type="http://schemas.openxmlformats.org/officeDocument/2006/relationships/tags" Target="../tags/tag289.xml"/><Relationship Id="rId9" Type="http://schemas.openxmlformats.org/officeDocument/2006/relationships/image" Target="../media/image31.emf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tags" Target="../tags/tag297.xml"/><Relationship Id="rId13" Type="http://schemas.openxmlformats.org/officeDocument/2006/relationships/oleObject" Target="../embeddings/oleObject15.bin"/><Relationship Id="rId3" Type="http://schemas.openxmlformats.org/officeDocument/2006/relationships/tags" Target="../tags/tag292.xml"/><Relationship Id="rId7" Type="http://schemas.openxmlformats.org/officeDocument/2006/relationships/tags" Target="../tags/tag296.xml"/><Relationship Id="rId12" Type="http://schemas.openxmlformats.org/officeDocument/2006/relationships/image" Target="../media/image31.emf"/><Relationship Id="rId2" Type="http://schemas.openxmlformats.org/officeDocument/2006/relationships/tags" Target="../tags/tag291.xml"/><Relationship Id="rId1" Type="http://schemas.openxmlformats.org/officeDocument/2006/relationships/vmlDrawing" Target="../drawings/vmlDrawing12.vml"/><Relationship Id="rId6" Type="http://schemas.openxmlformats.org/officeDocument/2006/relationships/tags" Target="../tags/tag295.xml"/><Relationship Id="rId11" Type="http://schemas.openxmlformats.org/officeDocument/2006/relationships/oleObject" Target="../embeddings/oleObject14.bin"/><Relationship Id="rId5" Type="http://schemas.openxmlformats.org/officeDocument/2006/relationships/tags" Target="../tags/tag294.xml"/><Relationship Id="rId10" Type="http://schemas.openxmlformats.org/officeDocument/2006/relationships/notesSlide" Target="../notesSlides/notesSlide61.xml"/><Relationship Id="rId4" Type="http://schemas.openxmlformats.org/officeDocument/2006/relationships/tags" Target="../tags/tag293.xml"/><Relationship Id="rId9" Type="http://schemas.openxmlformats.org/officeDocument/2006/relationships/slideLayout" Target="../slideLayouts/slideLayout5.xml"/><Relationship Id="rId14" Type="http://schemas.openxmlformats.org/officeDocument/2006/relationships/image" Target="../media/image32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tags" Target="../tags/tag304.xml"/><Relationship Id="rId13" Type="http://schemas.openxmlformats.org/officeDocument/2006/relationships/image" Target="../media/image31.emf"/><Relationship Id="rId3" Type="http://schemas.openxmlformats.org/officeDocument/2006/relationships/tags" Target="../tags/tag299.xml"/><Relationship Id="rId7" Type="http://schemas.openxmlformats.org/officeDocument/2006/relationships/tags" Target="../tags/tag303.xml"/><Relationship Id="rId12" Type="http://schemas.openxmlformats.org/officeDocument/2006/relationships/oleObject" Target="../embeddings/oleObject16.bin"/><Relationship Id="rId17" Type="http://schemas.openxmlformats.org/officeDocument/2006/relationships/image" Target="../media/image33.emf"/><Relationship Id="rId2" Type="http://schemas.openxmlformats.org/officeDocument/2006/relationships/tags" Target="../tags/tag298.xml"/><Relationship Id="rId16" Type="http://schemas.openxmlformats.org/officeDocument/2006/relationships/oleObject" Target="../embeddings/oleObject18.bin"/><Relationship Id="rId1" Type="http://schemas.openxmlformats.org/officeDocument/2006/relationships/vmlDrawing" Target="../drawings/vmlDrawing13.vml"/><Relationship Id="rId6" Type="http://schemas.openxmlformats.org/officeDocument/2006/relationships/tags" Target="../tags/tag302.xml"/><Relationship Id="rId11" Type="http://schemas.openxmlformats.org/officeDocument/2006/relationships/notesSlide" Target="../notesSlides/notesSlide62.xml"/><Relationship Id="rId5" Type="http://schemas.openxmlformats.org/officeDocument/2006/relationships/tags" Target="../tags/tag301.xml"/><Relationship Id="rId15" Type="http://schemas.openxmlformats.org/officeDocument/2006/relationships/image" Target="../media/image32.emf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300.xml"/><Relationship Id="rId9" Type="http://schemas.openxmlformats.org/officeDocument/2006/relationships/tags" Target="../tags/tag305.xml"/><Relationship Id="rId14" Type="http://schemas.openxmlformats.org/officeDocument/2006/relationships/oleObject" Target="../embeddings/oleObject17.bin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tags" Target="../tags/tag312.xml"/><Relationship Id="rId13" Type="http://schemas.openxmlformats.org/officeDocument/2006/relationships/oleObject" Target="../embeddings/oleObject19.bin"/><Relationship Id="rId18" Type="http://schemas.openxmlformats.org/officeDocument/2006/relationships/image" Target="../media/image34.emf"/><Relationship Id="rId3" Type="http://schemas.openxmlformats.org/officeDocument/2006/relationships/tags" Target="../tags/tag307.xml"/><Relationship Id="rId7" Type="http://schemas.openxmlformats.org/officeDocument/2006/relationships/tags" Target="../tags/tag311.xml"/><Relationship Id="rId12" Type="http://schemas.openxmlformats.org/officeDocument/2006/relationships/notesSlide" Target="../notesSlides/notesSlide63.xml"/><Relationship Id="rId17" Type="http://schemas.openxmlformats.org/officeDocument/2006/relationships/oleObject" Target="../embeddings/oleObject21.bin"/><Relationship Id="rId2" Type="http://schemas.openxmlformats.org/officeDocument/2006/relationships/tags" Target="../tags/tag306.xml"/><Relationship Id="rId16" Type="http://schemas.openxmlformats.org/officeDocument/2006/relationships/image" Target="../media/image32.emf"/><Relationship Id="rId20" Type="http://schemas.openxmlformats.org/officeDocument/2006/relationships/image" Target="../media/image33.emf"/><Relationship Id="rId1" Type="http://schemas.openxmlformats.org/officeDocument/2006/relationships/vmlDrawing" Target="../drawings/vmlDrawing14.vml"/><Relationship Id="rId6" Type="http://schemas.openxmlformats.org/officeDocument/2006/relationships/tags" Target="../tags/tag310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309.xml"/><Relationship Id="rId15" Type="http://schemas.openxmlformats.org/officeDocument/2006/relationships/oleObject" Target="../embeddings/oleObject20.bin"/><Relationship Id="rId10" Type="http://schemas.openxmlformats.org/officeDocument/2006/relationships/tags" Target="../tags/tag314.xml"/><Relationship Id="rId19" Type="http://schemas.openxmlformats.org/officeDocument/2006/relationships/oleObject" Target="../embeddings/oleObject22.bin"/><Relationship Id="rId4" Type="http://schemas.openxmlformats.org/officeDocument/2006/relationships/tags" Target="../tags/tag308.xml"/><Relationship Id="rId9" Type="http://schemas.openxmlformats.org/officeDocument/2006/relationships/tags" Target="../tags/tag313.xml"/><Relationship Id="rId14" Type="http://schemas.openxmlformats.org/officeDocument/2006/relationships/image" Target="../media/image31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tags" Target="../tags/tag321.xml"/><Relationship Id="rId13" Type="http://schemas.openxmlformats.org/officeDocument/2006/relationships/tags" Target="../tags/tag326.xml"/><Relationship Id="rId18" Type="http://schemas.openxmlformats.org/officeDocument/2006/relationships/oleObject" Target="../embeddings/oleObject24.bin"/><Relationship Id="rId3" Type="http://schemas.openxmlformats.org/officeDocument/2006/relationships/tags" Target="../tags/tag316.xml"/><Relationship Id="rId21" Type="http://schemas.openxmlformats.org/officeDocument/2006/relationships/image" Target="../media/image34.emf"/><Relationship Id="rId7" Type="http://schemas.openxmlformats.org/officeDocument/2006/relationships/tags" Target="../tags/tag320.xml"/><Relationship Id="rId12" Type="http://schemas.openxmlformats.org/officeDocument/2006/relationships/tags" Target="../tags/tag325.xml"/><Relationship Id="rId17" Type="http://schemas.openxmlformats.org/officeDocument/2006/relationships/image" Target="../media/image31.emf"/><Relationship Id="rId2" Type="http://schemas.openxmlformats.org/officeDocument/2006/relationships/tags" Target="../tags/tag315.xml"/><Relationship Id="rId16" Type="http://schemas.openxmlformats.org/officeDocument/2006/relationships/oleObject" Target="../embeddings/oleObject23.bin"/><Relationship Id="rId20" Type="http://schemas.openxmlformats.org/officeDocument/2006/relationships/oleObject" Target="../embeddings/oleObject25.bin"/><Relationship Id="rId1" Type="http://schemas.openxmlformats.org/officeDocument/2006/relationships/vmlDrawing" Target="../drawings/vmlDrawing15.vml"/><Relationship Id="rId6" Type="http://schemas.openxmlformats.org/officeDocument/2006/relationships/tags" Target="../tags/tag319.xml"/><Relationship Id="rId11" Type="http://schemas.openxmlformats.org/officeDocument/2006/relationships/tags" Target="../tags/tag324.xml"/><Relationship Id="rId5" Type="http://schemas.openxmlformats.org/officeDocument/2006/relationships/tags" Target="../tags/tag318.xml"/><Relationship Id="rId15" Type="http://schemas.openxmlformats.org/officeDocument/2006/relationships/notesSlide" Target="../notesSlides/notesSlide64.xml"/><Relationship Id="rId23" Type="http://schemas.openxmlformats.org/officeDocument/2006/relationships/image" Target="../media/image33.emf"/><Relationship Id="rId10" Type="http://schemas.openxmlformats.org/officeDocument/2006/relationships/tags" Target="../tags/tag323.xml"/><Relationship Id="rId19" Type="http://schemas.openxmlformats.org/officeDocument/2006/relationships/image" Target="../media/image32.emf"/><Relationship Id="rId4" Type="http://schemas.openxmlformats.org/officeDocument/2006/relationships/tags" Target="../tags/tag317.xml"/><Relationship Id="rId9" Type="http://schemas.openxmlformats.org/officeDocument/2006/relationships/tags" Target="../tags/tag322.xml"/><Relationship Id="rId14" Type="http://schemas.openxmlformats.org/officeDocument/2006/relationships/slideLayout" Target="../slideLayouts/slideLayout5.xml"/><Relationship Id="rId22" Type="http://schemas.openxmlformats.org/officeDocument/2006/relationships/oleObject" Target="../embeddings/oleObject26.bin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327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3" Type="http://schemas.openxmlformats.org/officeDocument/2006/relationships/tags" Target="../tags/tag329.xml"/><Relationship Id="rId7" Type="http://schemas.openxmlformats.org/officeDocument/2006/relationships/image" Target="../media/image36.emf"/><Relationship Id="rId2" Type="http://schemas.openxmlformats.org/officeDocument/2006/relationships/tags" Target="../tags/tag328.xml"/><Relationship Id="rId1" Type="http://schemas.openxmlformats.org/officeDocument/2006/relationships/vmlDrawing" Target="../drawings/vmlDrawing16.vml"/><Relationship Id="rId6" Type="http://schemas.openxmlformats.org/officeDocument/2006/relationships/slideLayout" Target="../slideLayouts/slideLayout5.xml"/><Relationship Id="rId11" Type="http://schemas.openxmlformats.org/officeDocument/2006/relationships/image" Target="../media/image35.emf"/><Relationship Id="rId5" Type="http://schemas.openxmlformats.org/officeDocument/2006/relationships/tags" Target="../tags/tag331.xml"/><Relationship Id="rId10" Type="http://schemas.openxmlformats.org/officeDocument/2006/relationships/oleObject" Target="../embeddings/oleObject28.bin"/><Relationship Id="rId4" Type="http://schemas.openxmlformats.org/officeDocument/2006/relationships/tags" Target="../tags/tag330.xml"/><Relationship Id="rId9" Type="http://schemas.openxmlformats.org/officeDocument/2006/relationships/image" Target="../media/image3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24.xml"/><Relationship Id="rId13" Type="http://schemas.openxmlformats.org/officeDocument/2006/relationships/image" Target="../media/image4.png"/><Relationship Id="rId18" Type="http://schemas.openxmlformats.org/officeDocument/2006/relationships/image" Target="../media/image9.png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12" Type="http://schemas.openxmlformats.org/officeDocument/2006/relationships/notesSlide" Target="../notesSlides/notesSlide4.xml"/><Relationship Id="rId17" Type="http://schemas.openxmlformats.org/officeDocument/2006/relationships/image" Target="../media/image8.png"/><Relationship Id="rId2" Type="http://schemas.openxmlformats.org/officeDocument/2006/relationships/tags" Target="../tags/tag18.xml"/><Relationship Id="rId16" Type="http://schemas.openxmlformats.org/officeDocument/2006/relationships/image" Target="../media/image7.png"/><Relationship Id="rId1" Type="http://schemas.openxmlformats.org/officeDocument/2006/relationships/tags" Target="../tags/tag17.xml"/><Relationship Id="rId6" Type="http://schemas.openxmlformats.org/officeDocument/2006/relationships/tags" Target="../tags/tag22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21.xml"/><Relationship Id="rId15" Type="http://schemas.openxmlformats.org/officeDocument/2006/relationships/image" Target="../media/image6.png"/><Relationship Id="rId10" Type="http://schemas.openxmlformats.org/officeDocument/2006/relationships/tags" Target="../tags/tag26.xml"/><Relationship Id="rId4" Type="http://schemas.openxmlformats.org/officeDocument/2006/relationships/tags" Target="../tags/tag20.xml"/><Relationship Id="rId9" Type="http://schemas.openxmlformats.org/officeDocument/2006/relationships/tags" Target="../tags/tag25.xml"/><Relationship Id="rId14" Type="http://schemas.openxmlformats.org/officeDocument/2006/relationships/image" Target="../media/image5.png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tags" Target="../tags/tag338.xml"/><Relationship Id="rId13" Type="http://schemas.openxmlformats.org/officeDocument/2006/relationships/oleObject" Target="../embeddings/oleObject30.bin"/><Relationship Id="rId3" Type="http://schemas.openxmlformats.org/officeDocument/2006/relationships/tags" Target="../tags/tag333.xml"/><Relationship Id="rId7" Type="http://schemas.openxmlformats.org/officeDocument/2006/relationships/tags" Target="../tags/tag337.xml"/><Relationship Id="rId12" Type="http://schemas.openxmlformats.org/officeDocument/2006/relationships/image" Target="../media/image34.emf"/><Relationship Id="rId2" Type="http://schemas.openxmlformats.org/officeDocument/2006/relationships/tags" Target="../tags/tag332.xml"/><Relationship Id="rId16" Type="http://schemas.openxmlformats.org/officeDocument/2006/relationships/image" Target="../media/image37.emf"/><Relationship Id="rId1" Type="http://schemas.openxmlformats.org/officeDocument/2006/relationships/vmlDrawing" Target="../drawings/vmlDrawing17.vml"/><Relationship Id="rId6" Type="http://schemas.openxmlformats.org/officeDocument/2006/relationships/tags" Target="../tags/tag336.xml"/><Relationship Id="rId11" Type="http://schemas.openxmlformats.org/officeDocument/2006/relationships/oleObject" Target="../embeddings/oleObject29.bin"/><Relationship Id="rId5" Type="http://schemas.openxmlformats.org/officeDocument/2006/relationships/tags" Target="../tags/tag335.xml"/><Relationship Id="rId15" Type="http://schemas.openxmlformats.org/officeDocument/2006/relationships/oleObject" Target="../embeddings/oleObject31.bin"/><Relationship Id="rId10" Type="http://schemas.openxmlformats.org/officeDocument/2006/relationships/image" Target="../media/image36.emf"/><Relationship Id="rId4" Type="http://schemas.openxmlformats.org/officeDocument/2006/relationships/tags" Target="../tags/tag334.xml"/><Relationship Id="rId9" Type="http://schemas.openxmlformats.org/officeDocument/2006/relationships/slideLayout" Target="../slideLayouts/slideLayout5.xml"/><Relationship Id="rId14" Type="http://schemas.openxmlformats.org/officeDocument/2006/relationships/image" Target="../media/image35.emf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tags" Target="../tags/tag345.xml"/><Relationship Id="rId13" Type="http://schemas.openxmlformats.org/officeDocument/2006/relationships/image" Target="../media/image32.emf"/><Relationship Id="rId3" Type="http://schemas.openxmlformats.org/officeDocument/2006/relationships/tags" Target="../tags/tag340.xml"/><Relationship Id="rId7" Type="http://schemas.openxmlformats.org/officeDocument/2006/relationships/tags" Target="../tags/tag344.xml"/><Relationship Id="rId12" Type="http://schemas.openxmlformats.org/officeDocument/2006/relationships/oleObject" Target="../embeddings/oleObject32.bin"/><Relationship Id="rId17" Type="http://schemas.openxmlformats.org/officeDocument/2006/relationships/image" Target="../media/image38.emf"/><Relationship Id="rId2" Type="http://schemas.openxmlformats.org/officeDocument/2006/relationships/tags" Target="../tags/tag339.xml"/><Relationship Id="rId16" Type="http://schemas.openxmlformats.org/officeDocument/2006/relationships/oleObject" Target="../embeddings/oleObject34.bin"/><Relationship Id="rId1" Type="http://schemas.openxmlformats.org/officeDocument/2006/relationships/vmlDrawing" Target="../drawings/vmlDrawing18.vml"/><Relationship Id="rId6" Type="http://schemas.openxmlformats.org/officeDocument/2006/relationships/tags" Target="../tags/tag343.xml"/><Relationship Id="rId11" Type="http://schemas.openxmlformats.org/officeDocument/2006/relationships/image" Target="../media/image36.emf"/><Relationship Id="rId5" Type="http://schemas.openxmlformats.org/officeDocument/2006/relationships/tags" Target="../tags/tag342.xml"/><Relationship Id="rId15" Type="http://schemas.openxmlformats.org/officeDocument/2006/relationships/image" Target="../media/image37.emf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341.xml"/><Relationship Id="rId9" Type="http://schemas.openxmlformats.org/officeDocument/2006/relationships/tags" Target="../tags/tag346.xml"/><Relationship Id="rId14" Type="http://schemas.openxmlformats.org/officeDocument/2006/relationships/oleObject" Target="../embeddings/oleObject33.bin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tags" Target="../tags/tag353.xml"/><Relationship Id="rId13" Type="http://schemas.openxmlformats.org/officeDocument/2006/relationships/tags" Target="../tags/tag358.xml"/><Relationship Id="rId18" Type="http://schemas.openxmlformats.org/officeDocument/2006/relationships/oleObject" Target="../embeddings/oleObject36.bin"/><Relationship Id="rId3" Type="http://schemas.openxmlformats.org/officeDocument/2006/relationships/tags" Target="../tags/tag348.xml"/><Relationship Id="rId21" Type="http://schemas.openxmlformats.org/officeDocument/2006/relationships/image" Target="../media/image37.emf"/><Relationship Id="rId7" Type="http://schemas.openxmlformats.org/officeDocument/2006/relationships/tags" Target="../tags/tag352.xml"/><Relationship Id="rId12" Type="http://schemas.openxmlformats.org/officeDocument/2006/relationships/tags" Target="../tags/tag357.xml"/><Relationship Id="rId17" Type="http://schemas.openxmlformats.org/officeDocument/2006/relationships/image" Target="../media/image32.emf"/><Relationship Id="rId25" Type="http://schemas.openxmlformats.org/officeDocument/2006/relationships/image" Target="../media/image38.emf"/><Relationship Id="rId2" Type="http://schemas.openxmlformats.org/officeDocument/2006/relationships/tags" Target="../tags/tag347.xml"/><Relationship Id="rId16" Type="http://schemas.openxmlformats.org/officeDocument/2006/relationships/oleObject" Target="../embeddings/oleObject35.bin"/><Relationship Id="rId20" Type="http://schemas.openxmlformats.org/officeDocument/2006/relationships/oleObject" Target="../embeddings/oleObject37.bin"/><Relationship Id="rId1" Type="http://schemas.openxmlformats.org/officeDocument/2006/relationships/vmlDrawing" Target="../drawings/vmlDrawing19.vml"/><Relationship Id="rId6" Type="http://schemas.openxmlformats.org/officeDocument/2006/relationships/tags" Target="../tags/tag351.xml"/><Relationship Id="rId11" Type="http://schemas.openxmlformats.org/officeDocument/2006/relationships/tags" Target="../tags/tag356.xml"/><Relationship Id="rId24" Type="http://schemas.openxmlformats.org/officeDocument/2006/relationships/oleObject" Target="../embeddings/oleObject39.bin"/><Relationship Id="rId5" Type="http://schemas.openxmlformats.org/officeDocument/2006/relationships/tags" Target="../tags/tag350.xml"/><Relationship Id="rId15" Type="http://schemas.openxmlformats.org/officeDocument/2006/relationships/image" Target="../media/image36.emf"/><Relationship Id="rId23" Type="http://schemas.openxmlformats.org/officeDocument/2006/relationships/image" Target="../media/image40.emf"/><Relationship Id="rId10" Type="http://schemas.openxmlformats.org/officeDocument/2006/relationships/tags" Target="../tags/tag355.xml"/><Relationship Id="rId19" Type="http://schemas.openxmlformats.org/officeDocument/2006/relationships/image" Target="../media/image39.emf"/><Relationship Id="rId4" Type="http://schemas.openxmlformats.org/officeDocument/2006/relationships/tags" Target="../tags/tag349.xml"/><Relationship Id="rId9" Type="http://schemas.openxmlformats.org/officeDocument/2006/relationships/tags" Target="../tags/tag354.xml"/><Relationship Id="rId14" Type="http://schemas.openxmlformats.org/officeDocument/2006/relationships/slideLayout" Target="../slideLayouts/slideLayout5.xml"/><Relationship Id="rId22" Type="http://schemas.openxmlformats.org/officeDocument/2006/relationships/oleObject" Target="../embeddings/oleObject38.bin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tags" Target="../tags/tag360.xml"/><Relationship Id="rId7" Type="http://schemas.openxmlformats.org/officeDocument/2006/relationships/oleObject" Target="../embeddings/oleObject40.bin"/><Relationship Id="rId2" Type="http://schemas.openxmlformats.org/officeDocument/2006/relationships/tags" Target="../tags/tag359.xml"/><Relationship Id="rId1" Type="http://schemas.openxmlformats.org/officeDocument/2006/relationships/vmlDrawing" Target="../drawings/vmlDrawing20.vml"/><Relationship Id="rId6" Type="http://schemas.openxmlformats.org/officeDocument/2006/relationships/notesSlide" Target="../notesSlides/notesSlide65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361.xml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tags" Target="../tags/tag363.xml"/><Relationship Id="rId7" Type="http://schemas.openxmlformats.org/officeDocument/2006/relationships/oleObject" Target="../embeddings/oleObject41.bin"/><Relationship Id="rId2" Type="http://schemas.openxmlformats.org/officeDocument/2006/relationships/tags" Target="../tags/tag362.xml"/><Relationship Id="rId1" Type="http://schemas.openxmlformats.org/officeDocument/2006/relationships/vmlDrawing" Target="../drawings/vmlDrawing21.vml"/><Relationship Id="rId6" Type="http://schemas.openxmlformats.org/officeDocument/2006/relationships/notesSlide" Target="../notesSlides/notesSlide66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364.xml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2.bin"/><Relationship Id="rId3" Type="http://schemas.openxmlformats.org/officeDocument/2006/relationships/tags" Target="../tags/tag366.xml"/><Relationship Id="rId7" Type="http://schemas.openxmlformats.org/officeDocument/2006/relationships/notesSlide" Target="../notesSlides/notesSlide67.xml"/><Relationship Id="rId2" Type="http://schemas.openxmlformats.org/officeDocument/2006/relationships/tags" Target="../tags/tag365.xml"/><Relationship Id="rId1" Type="http://schemas.openxmlformats.org/officeDocument/2006/relationships/vmlDrawing" Target="../drawings/vmlDrawing22.vml"/><Relationship Id="rId6" Type="http://schemas.openxmlformats.org/officeDocument/2006/relationships/slideLayout" Target="../slideLayouts/slideLayout5.xml"/><Relationship Id="rId11" Type="http://schemas.openxmlformats.org/officeDocument/2006/relationships/image" Target="../media/image31.emf"/><Relationship Id="rId5" Type="http://schemas.openxmlformats.org/officeDocument/2006/relationships/tags" Target="../tags/tag368.xml"/><Relationship Id="rId10" Type="http://schemas.openxmlformats.org/officeDocument/2006/relationships/oleObject" Target="../embeddings/oleObject43.bin"/><Relationship Id="rId4" Type="http://schemas.openxmlformats.org/officeDocument/2006/relationships/tags" Target="../tags/tag367.xml"/><Relationship Id="rId9" Type="http://schemas.openxmlformats.org/officeDocument/2006/relationships/image" Target="../media/image29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tags" Target="../tags/tag375.xml"/><Relationship Id="rId13" Type="http://schemas.openxmlformats.org/officeDocument/2006/relationships/oleObject" Target="../embeddings/oleObject45.bin"/><Relationship Id="rId3" Type="http://schemas.openxmlformats.org/officeDocument/2006/relationships/tags" Target="../tags/tag370.xml"/><Relationship Id="rId7" Type="http://schemas.openxmlformats.org/officeDocument/2006/relationships/tags" Target="../tags/tag374.xml"/><Relationship Id="rId12" Type="http://schemas.openxmlformats.org/officeDocument/2006/relationships/image" Target="../media/image29.emf"/><Relationship Id="rId2" Type="http://schemas.openxmlformats.org/officeDocument/2006/relationships/tags" Target="../tags/tag369.xml"/><Relationship Id="rId1" Type="http://schemas.openxmlformats.org/officeDocument/2006/relationships/vmlDrawing" Target="../drawings/vmlDrawing23.vml"/><Relationship Id="rId6" Type="http://schemas.openxmlformats.org/officeDocument/2006/relationships/tags" Target="../tags/tag373.xml"/><Relationship Id="rId11" Type="http://schemas.openxmlformats.org/officeDocument/2006/relationships/oleObject" Target="../embeddings/oleObject44.bin"/><Relationship Id="rId5" Type="http://schemas.openxmlformats.org/officeDocument/2006/relationships/tags" Target="../tags/tag372.xml"/><Relationship Id="rId10" Type="http://schemas.openxmlformats.org/officeDocument/2006/relationships/notesSlide" Target="../notesSlides/notesSlide68.xml"/><Relationship Id="rId4" Type="http://schemas.openxmlformats.org/officeDocument/2006/relationships/tags" Target="../tags/tag371.xml"/><Relationship Id="rId9" Type="http://schemas.openxmlformats.org/officeDocument/2006/relationships/slideLayout" Target="../slideLayouts/slideLayout5.xml"/><Relationship Id="rId14" Type="http://schemas.openxmlformats.org/officeDocument/2006/relationships/image" Target="../media/image31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tags" Target="../tags/tag382.xml"/><Relationship Id="rId13" Type="http://schemas.openxmlformats.org/officeDocument/2006/relationships/notesSlide" Target="../notesSlides/notesSlide69.xml"/><Relationship Id="rId3" Type="http://schemas.openxmlformats.org/officeDocument/2006/relationships/tags" Target="../tags/tag377.xml"/><Relationship Id="rId7" Type="http://schemas.openxmlformats.org/officeDocument/2006/relationships/tags" Target="../tags/tag381.xml"/><Relationship Id="rId12" Type="http://schemas.openxmlformats.org/officeDocument/2006/relationships/slideLayout" Target="../slideLayouts/slideLayout5.xml"/><Relationship Id="rId17" Type="http://schemas.openxmlformats.org/officeDocument/2006/relationships/image" Target="../media/image31.emf"/><Relationship Id="rId2" Type="http://schemas.openxmlformats.org/officeDocument/2006/relationships/tags" Target="../tags/tag376.xml"/><Relationship Id="rId16" Type="http://schemas.openxmlformats.org/officeDocument/2006/relationships/oleObject" Target="../embeddings/oleObject47.bin"/><Relationship Id="rId1" Type="http://schemas.openxmlformats.org/officeDocument/2006/relationships/vmlDrawing" Target="../drawings/vmlDrawing24.vml"/><Relationship Id="rId6" Type="http://schemas.openxmlformats.org/officeDocument/2006/relationships/tags" Target="../tags/tag380.xml"/><Relationship Id="rId11" Type="http://schemas.openxmlformats.org/officeDocument/2006/relationships/tags" Target="../tags/tag385.xml"/><Relationship Id="rId5" Type="http://schemas.openxmlformats.org/officeDocument/2006/relationships/tags" Target="../tags/tag379.xml"/><Relationship Id="rId15" Type="http://schemas.openxmlformats.org/officeDocument/2006/relationships/image" Target="../media/image29.emf"/><Relationship Id="rId10" Type="http://schemas.openxmlformats.org/officeDocument/2006/relationships/tags" Target="../tags/tag384.xml"/><Relationship Id="rId4" Type="http://schemas.openxmlformats.org/officeDocument/2006/relationships/tags" Target="../tags/tag378.xml"/><Relationship Id="rId9" Type="http://schemas.openxmlformats.org/officeDocument/2006/relationships/tags" Target="../tags/tag383.xml"/><Relationship Id="rId14" Type="http://schemas.openxmlformats.org/officeDocument/2006/relationships/oleObject" Target="../embeddings/oleObject46.bin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tags" Target="../tags/tag387.xml"/><Relationship Id="rId7" Type="http://schemas.openxmlformats.org/officeDocument/2006/relationships/oleObject" Target="../embeddings/oleObject48.bin"/><Relationship Id="rId2" Type="http://schemas.openxmlformats.org/officeDocument/2006/relationships/tags" Target="../tags/tag386.xml"/><Relationship Id="rId1" Type="http://schemas.openxmlformats.org/officeDocument/2006/relationships/vmlDrawing" Target="../drawings/vmlDrawing25.v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389.xml"/><Relationship Id="rId4" Type="http://schemas.openxmlformats.org/officeDocument/2006/relationships/tags" Target="../tags/tag388.xml"/><Relationship Id="rId9" Type="http://schemas.openxmlformats.org/officeDocument/2006/relationships/oleObject" Target="../embeddings/oleObject49.bin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tags" Target="../tags/tag391.xml"/><Relationship Id="rId7" Type="http://schemas.openxmlformats.org/officeDocument/2006/relationships/oleObject" Target="../embeddings/oleObject50.bin"/><Relationship Id="rId2" Type="http://schemas.openxmlformats.org/officeDocument/2006/relationships/tags" Target="../tags/tag390.xml"/><Relationship Id="rId1" Type="http://schemas.openxmlformats.org/officeDocument/2006/relationships/vmlDrawing" Target="../drawings/vmlDrawing26.v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393.xml"/><Relationship Id="rId4" Type="http://schemas.openxmlformats.org/officeDocument/2006/relationships/tags" Target="../tags/tag392.xml"/><Relationship Id="rId9" Type="http://schemas.openxmlformats.org/officeDocument/2006/relationships/oleObject" Target="../embeddings/oleObject51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13" Type="http://schemas.openxmlformats.org/officeDocument/2006/relationships/image" Target="../media/image4.png"/><Relationship Id="rId18" Type="http://schemas.openxmlformats.org/officeDocument/2006/relationships/image" Target="../media/image9.png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12" Type="http://schemas.openxmlformats.org/officeDocument/2006/relationships/notesSlide" Target="../notesSlides/notesSlide5.xml"/><Relationship Id="rId17" Type="http://schemas.openxmlformats.org/officeDocument/2006/relationships/image" Target="../media/image8.png"/><Relationship Id="rId2" Type="http://schemas.openxmlformats.org/officeDocument/2006/relationships/tags" Target="../tags/tag28.xml"/><Relationship Id="rId16" Type="http://schemas.openxmlformats.org/officeDocument/2006/relationships/image" Target="../media/image7.png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31.xml"/><Relationship Id="rId15" Type="http://schemas.openxmlformats.org/officeDocument/2006/relationships/image" Target="../media/image6.png"/><Relationship Id="rId10" Type="http://schemas.openxmlformats.org/officeDocument/2006/relationships/tags" Target="../tags/tag36.xml"/><Relationship Id="rId4" Type="http://schemas.openxmlformats.org/officeDocument/2006/relationships/tags" Target="../tags/tag30.xml"/><Relationship Id="rId9" Type="http://schemas.openxmlformats.org/officeDocument/2006/relationships/tags" Target="../tags/tag35.xml"/><Relationship Id="rId14" Type="http://schemas.openxmlformats.org/officeDocument/2006/relationships/image" Target="../media/image5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395.xml"/><Relationship Id="rId1" Type="http://schemas.openxmlformats.org/officeDocument/2006/relationships/tags" Target="../tags/tag394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tags" Target="../tags/tag397.xml"/><Relationship Id="rId7" Type="http://schemas.openxmlformats.org/officeDocument/2006/relationships/image" Target="../media/image42.emf"/><Relationship Id="rId2" Type="http://schemas.openxmlformats.org/officeDocument/2006/relationships/tags" Target="../tags/tag396.xml"/><Relationship Id="rId1" Type="http://schemas.openxmlformats.org/officeDocument/2006/relationships/vmlDrawing" Target="../drawings/vmlDrawing27.vml"/><Relationship Id="rId6" Type="http://schemas.openxmlformats.org/officeDocument/2006/relationships/oleObject" Target="../embeddings/oleObject52.bin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398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tags" Target="../tags/tag400.xml"/><Relationship Id="rId7" Type="http://schemas.openxmlformats.org/officeDocument/2006/relationships/image" Target="../media/image42.emf"/><Relationship Id="rId2" Type="http://schemas.openxmlformats.org/officeDocument/2006/relationships/tags" Target="../tags/tag399.xml"/><Relationship Id="rId1" Type="http://schemas.openxmlformats.org/officeDocument/2006/relationships/vmlDrawing" Target="../drawings/vmlDrawing28.vml"/><Relationship Id="rId6" Type="http://schemas.openxmlformats.org/officeDocument/2006/relationships/oleObject" Target="../embeddings/oleObject53.bin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40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tags" Target="../tags/tag403.xml"/><Relationship Id="rId7" Type="http://schemas.openxmlformats.org/officeDocument/2006/relationships/image" Target="../media/image42.emf"/><Relationship Id="rId2" Type="http://schemas.openxmlformats.org/officeDocument/2006/relationships/tags" Target="../tags/tag402.xml"/><Relationship Id="rId1" Type="http://schemas.openxmlformats.org/officeDocument/2006/relationships/vmlDrawing" Target="../drawings/vmlDrawing29.vml"/><Relationship Id="rId6" Type="http://schemas.openxmlformats.org/officeDocument/2006/relationships/oleObject" Target="../embeddings/oleObject54.bin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404.xml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5.bin"/><Relationship Id="rId3" Type="http://schemas.openxmlformats.org/officeDocument/2006/relationships/tags" Target="../tags/tag406.xml"/><Relationship Id="rId7" Type="http://schemas.openxmlformats.org/officeDocument/2006/relationships/slideLayout" Target="../slideLayouts/slideLayout5.xml"/><Relationship Id="rId12" Type="http://schemas.openxmlformats.org/officeDocument/2006/relationships/oleObject" Target="../embeddings/oleObject57.bin"/><Relationship Id="rId2" Type="http://schemas.openxmlformats.org/officeDocument/2006/relationships/tags" Target="../tags/tag405.xml"/><Relationship Id="rId1" Type="http://schemas.openxmlformats.org/officeDocument/2006/relationships/vmlDrawing" Target="../drawings/vmlDrawing30.vml"/><Relationship Id="rId6" Type="http://schemas.openxmlformats.org/officeDocument/2006/relationships/tags" Target="../tags/tag409.xml"/><Relationship Id="rId11" Type="http://schemas.openxmlformats.org/officeDocument/2006/relationships/image" Target="../media/image41.emf"/><Relationship Id="rId5" Type="http://schemas.openxmlformats.org/officeDocument/2006/relationships/tags" Target="../tags/tag408.xml"/><Relationship Id="rId10" Type="http://schemas.openxmlformats.org/officeDocument/2006/relationships/oleObject" Target="../embeddings/oleObject56.bin"/><Relationship Id="rId4" Type="http://schemas.openxmlformats.org/officeDocument/2006/relationships/tags" Target="../tags/tag407.xml"/><Relationship Id="rId9" Type="http://schemas.openxmlformats.org/officeDocument/2006/relationships/image" Target="../media/image43.emf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13" Type="http://schemas.openxmlformats.org/officeDocument/2006/relationships/oleObject" Target="../embeddings/oleObject60.bin"/><Relationship Id="rId3" Type="http://schemas.openxmlformats.org/officeDocument/2006/relationships/tags" Target="../tags/tag411.xml"/><Relationship Id="rId7" Type="http://schemas.openxmlformats.org/officeDocument/2006/relationships/tags" Target="../tags/tag415.xml"/><Relationship Id="rId12" Type="http://schemas.openxmlformats.org/officeDocument/2006/relationships/image" Target="../media/image41.emf"/><Relationship Id="rId2" Type="http://schemas.openxmlformats.org/officeDocument/2006/relationships/tags" Target="../tags/tag410.xml"/><Relationship Id="rId1" Type="http://schemas.openxmlformats.org/officeDocument/2006/relationships/vmlDrawing" Target="../drawings/vmlDrawing31.vml"/><Relationship Id="rId6" Type="http://schemas.openxmlformats.org/officeDocument/2006/relationships/tags" Target="../tags/tag414.xml"/><Relationship Id="rId11" Type="http://schemas.openxmlformats.org/officeDocument/2006/relationships/oleObject" Target="../embeddings/oleObject59.bin"/><Relationship Id="rId5" Type="http://schemas.openxmlformats.org/officeDocument/2006/relationships/tags" Target="../tags/tag413.xml"/><Relationship Id="rId15" Type="http://schemas.openxmlformats.org/officeDocument/2006/relationships/image" Target="../media/image44.emf"/><Relationship Id="rId10" Type="http://schemas.openxmlformats.org/officeDocument/2006/relationships/image" Target="../media/image43.emf"/><Relationship Id="rId4" Type="http://schemas.openxmlformats.org/officeDocument/2006/relationships/tags" Target="../tags/tag412.xml"/><Relationship Id="rId9" Type="http://schemas.openxmlformats.org/officeDocument/2006/relationships/oleObject" Target="../embeddings/oleObject58.bin"/><Relationship Id="rId14" Type="http://schemas.openxmlformats.org/officeDocument/2006/relationships/oleObject" Target="../embeddings/oleObject61.bin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tags" Target="../tags/tag422.xml"/><Relationship Id="rId13" Type="http://schemas.openxmlformats.org/officeDocument/2006/relationships/oleObject" Target="../embeddings/oleObject63.bin"/><Relationship Id="rId3" Type="http://schemas.openxmlformats.org/officeDocument/2006/relationships/tags" Target="../tags/tag417.xml"/><Relationship Id="rId7" Type="http://schemas.openxmlformats.org/officeDocument/2006/relationships/tags" Target="../tags/tag421.xml"/><Relationship Id="rId12" Type="http://schemas.openxmlformats.org/officeDocument/2006/relationships/image" Target="../media/image43.emf"/><Relationship Id="rId17" Type="http://schemas.openxmlformats.org/officeDocument/2006/relationships/image" Target="../media/image44.emf"/><Relationship Id="rId2" Type="http://schemas.openxmlformats.org/officeDocument/2006/relationships/tags" Target="../tags/tag416.xml"/><Relationship Id="rId16" Type="http://schemas.openxmlformats.org/officeDocument/2006/relationships/oleObject" Target="../embeddings/oleObject65.bin"/><Relationship Id="rId1" Type="http://schemas.openxmlformats.org/officeDocument/2006/relationships/vmlDrawing" Target="../drawings/vmlDrawing32.vml"/><Relationship Id="rId6" Type="http://schemas.openxmlformats.org/officeDocument/2006/relationships/tags" Target="../tags/tag420.xml"/><Relationship Id="rId11" Type="http://schemas.openxmlformats.org/officeDocument/2006/relationships/oleObject" Target="../embeddings/oleObject62.bin"/><Relationship Id="rId5" Type="http://schemas.openxmlformats.org/officeDocument/2006/relationships/tags" Target="../tags/tag419.xml"/><Relationship Id="rId15" Type="http://schemas.openxmlformats.org/officeDocument/2006/relationships/oleObject" Target="../embeddings/oleObject64.bin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418.xml"/><Relationship Id="rId9" Type="http://schemas.openxmlformats.org/officeDocument/2006/relationships/tags" Target="../tags/tag423.xml"/><Relationship Id="rId14" Type="http://schemas.openxmlformats.org/officeDocument/2006/relationships/image" Target="../media/image41.emf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tags" Target="../tags/tag430.xml"/><Relationship Id="rId13" Type="http://schemas.openxmlformats.org/officeDocument/2006/relationships/slideLayout" Target="../slideLayouts/slideLayout5.xml"/><Relationship Id="rId18" Type="http://schemas.openxmlformats.org/officeDocument/2006/relationships/oleObject" Target="../embeddings/oleObject68.bin"/><Relationship Id="rId3" Type="http://schemas.openxmlformats.org/officeDocument/2006/relationships/tags" Target="../tags/tag425.xml"/><Relationship Id="rId7" Type="http://schemas.openxmlformats.org/officeDocument/2006/relationships/tags" Target="../tags/tag429.xml"/><Relationship Id="rId12" Type="http://schemas.openxmlformats.org/officeDocument/2006/relationships/tags" Target="../tags/tag434.xml"/><Relationship Id="rId17" Type="http://schemas.openxmlformats.org/officeDocument/2006/relationships/image" Target="../media/image41.emf"/><Relationship Id="rId2" Type="http://schemas.openxmlformats.org/officeDocument/2006/relationships/tags" Target="../tags/tag424.xml"/><Relationship Id="rId16" Type="http://schemas.openxmlformats.org/officeDocument/2006/relationships/oleObject" Target="../embeddings/oleObject67.bin"/><Relationship Id="rId20" Type="http://schemas.openxmlformats.org/officeDocument/2006/relationships/image" Target="../media/image44.emf"/><Relationship Id="rId1" Type="http://schemas.openxmlformats.org/officeDocument/2006/relationships/vmlDrawing" Target="../drawings/vmlDrawing33.vml"/><Relationship Id="rId6" Type="http://schemas.openxmlformats.org/officeDocument/2006/relationships/tags" Target="../tags/tag428.xml"/><Relationship Id="rId11" Type="http://schemas.openxmlformats.org/officeDocument/2006/relationships/tags" Target="../tags/tag433.xml"/><Relationship Id="rId5" Type="http://schemas.openxmlformats.org/officeDocument/2006/relationships/tags" Target="../tags/tag427.xml"/><Relationship Id="rId15" Type="http://schemas.openxmlformats.org/officeDocument/2006/relationships/image" Target="../media/image43.emf"/><Relationship Id="rId10" Type="http://schemas.openxmlformats.org/officeDocument/2006/relationships/tags" Target="../tags/tag432.xml"/><Relationship Id="rId19" Type="http://schemas.openxmlformats.org/officeDocument/2006/relationships/oleObject" Target="../embeddings/oleObject69.bin"/><Relationship Id="rId4" Type="http://schemas.openxmlformats.org/officeDocument/2006/relationships/tags" Target="../tags/tag426.xml"/><Relationship Id="rId9" Type="http://schemas.openxmlformats.org/officeDocument/2006/relationships/tags" Target="../tags/tag431.xml"/><Relationship Id="rId14" Type="http://schemas.openxmlformats.org/officeDocument/2006/relationships/oleObject" Target="../embeddings/oleObject66.bin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3" Type="http://schemas.openxmlformats.org/officeDocument/2006/relationships/oleObject" Target="../embeddings/oleObject70.bin"/><Relationship Id="rId7" Type="http://schemas.openxmlformats.org/officeDocument/2006/relationships/image" Target="../media/image44.emf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4.vml"/><Relationship Id="rId6" Type="http://schemas.openxmlformats.org/officeDocument/2006/relationships/oleObject" Target="../embeddings/oleObject72.bin"/><Relationship Id="rId5" Type="http://schemas.openxmlformats.org/officeDocument/2006/relationships/oleObject" Target="../embeddings/oleObject71.bin"/><Relationship Id="rId4" Type="http://schemas.openxmlformats.org/officeDocument/2006/relationships/image" Target="../media/image41.emf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13" Type="http://schemas.openxmlformats.org/officeDocument/2006/relationships/oleObject" Target="../embeddings/oleObject75.bin"/><Relationship Id="rId3" Type="http://schemas.openxmlformats.org/officeDocument/2006/relationships/tags" Target="../tags/tag436.xml"/><Relationship Id="rId7" Type="http://schemas.openxmlformats.org/officeDocument/2006/relationships/tags" Target="../tags/tag440.xml"/><Relationship Id="rId12" Type="http://schemas.openxmlformats.org/officeDocument/2006/relationships/image" Target="../media/image41.emf"/><Relationship Id="rId2" Type="http://schemas.openxmlformats.org/officeDocument/2006/relationships/tags" Target="../tags/tag435.xml"/><Relationship Id="rId1" Type="http://schemas.openxmlformats.org/officeDocument/2006/relationships/vmlDrawing" Target="../drawings/vmlDrawing35.vml"/><Relationship Id="rId6" Type="http://schemas.openxmlformats.org/officeDocument/2006/relationships/tags" Target="../tags/tag439.xml"/><Relationship Id="rId11" Type="http://schemas.openxmlformats.org/officeDocument/2006/relationships/oleObject" Target="../embeddings/oleObject74.bin"/><Relationship Id="rId5" Type="http://schemas.openxmlformats.org/officeDocument/2006/relationships/tags" Target="../tags/tag438.xml"/><Relationship Id="rId15" Type="http://schemas.openxmlformats.org/officeDocument/2006/relationships/image" Target="../media/image44.emf"/><Relationship Id="rId10" Type="http://schemas.openxmlformats.org/officeDocument/2006/relationships/image" Target="../media/image43.emf"/><Relationship Id="rId4" Type="http://schemas.openxmlformats.org/officeDocument/2006/relationships/tags" Target="../tags/tag437.xml"/><Relationship Id="rId9" Type="http://schemas.openxmlformats.org/officeDocument/2006/relationships/oleObject" Target="../embeddings/oleObject73.bin"/><Relationship Id="rId14" Type="http://schemas.openxmlformats.org/officeDocument/2006/relationships/oleObject" Target="../embeddings/oleObject76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3061818225_1c0b48a0cb_o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397" y="0"/>
            <a:ext cx="45910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2389" y="2122741"/>
            <a:ext cx="3978408" cy="1470025"/>
          </a:xfrm>
        </p:spPr>
        <p:txBody>
          <a:bodyPr>
            <a:noAutofit/>
          </a:bodyPr>
          <a:lstStyle/>
          <a:p>
            <a:br>
              <a:rPr lang="en-US" sz="20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rPr>
            </a:br>
            <a:r>
              <a:rPr lang="en-US" sz="3600" b="1" dirty="0">
                <a:latin typeface="Source Sans Pro Black" charset="0"/>
                <a:ea typeface="Source Sans Pro Black" charset="0"/>
                <a:cs typeface="Source Sans Pro Black" charset="0"/>
              </a:rPr>
              <a:t>Architectures</a:t>
            </a:r>
            <a:br>
              <a:rPr lang="en-US" sz="3600" b="1" dirty="0">
                <a:latin typeface="Source Sans Pro Black" charset="0"/>
                <a:ea typeface="Source Sans Pro Black" charset="0"/>
                <a:cs typeface="Source Sans Pro Black" charset="0"/>
              </a:rPr>
            </a:br>
            <a:r>
              <a:rPr lang="en-US" sz="3600" b="1" dirty="0">
                <a:latin typeface="Source Sans Pro Black" charset="0"/>
                <a:ea typeface="Source Sans Pro Black" charset="0"/>
                <a:cs typeface="Source Sans Pro Black" charset="0"/>
              </a:rPr>
              <a:t>of Intelligence</a:t>
            </a:r>
            <a:br>
              <a:rPr lang="en-US" sz="4000" dirty="0"/>
            </a:br>
            <a:br>
              <a:rPr lang="en-US" sz="5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rPr>
            </a:br>
            <a:br>
              <a:rPr lang="en-US" sz="5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rPr>
            </a:br>
            <a:br>
              <a:rPr lang="en-US" sz="5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rPr>
            </a:br>
            <a:br>
              <a:rPr lang="en-US" sz="5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rPr>
            </a:br>
            <a:r>
              <a:rPr lang="en-US" sz="2000" dirty="0">
                <a:solidFill>
                  <a:schemeClr val="tx1">
                    <a:tint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Lecture 5</a:t>
            </a:r>
            <a:br>
              <a:rPr lang="en-US" sz="2400" b="1" dirty="0">
                <a:solidFill>
                  <a:schemeClr val="tx1">
                    <a:tint val="75000"/>
                  </a:schemeClr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2400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Declarative Memory I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4502844" y="0"/>
            <a:ext cx="0" cy="685800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9144" y="0"/>
            <a:ext cx="0" cy="685800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11D1FFF7-410B-43F4-B64A-3207B48601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162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3326155" y="1340694"/>
            <a:ext cx="6502400" cy="6502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Our memory is full of facts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00496"/>
            <a:ext cx="3676964" cy="51183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How can we retrieve </a:t>
            </a:r>
            <a:r>
              <a:rPr lang="en-US">
                <a:solidFill>
                  <a:srgbClr val="990000"/>
                </a:solidFill>
                <a:latin typeface="Source Sans Pro Light" panose="020B0403030403020204" pitchFamily="34" charset="0"/>
                <a:ea typeface="ＭＳ Ｐゴシック" charset="0"/>
              </a:rPr>
              <a:t>what</a:t>
            </a: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 we need, </a:t>
            </a:r>
            <a:b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</a:br>
            <a:r>
              <a:rPr lang="en-US">
                <a:solidFill>
                  <a:srgbClr val="990000"/>
                </a:solidFill>
                <a:latin typeface="Source Sans Pro Light" panose="020B0403030403020204" pitchFamily="34" charset="0"/>
                <a:ea typeface="ＭＳ Ｐゴシック" charset="0"/>
              </a:rPr>
              <a:t>when</a:t>
            </a: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 we need it?</a:t>
            </a:r>
          </a:p>
          <a:p>
            <a:pPr marL="0" indent="0">
              <a:buNone/>
            </a:pPr>
            <a:endParaRPr lang="en-US" dirty="0">
              <a:ea typeface="ＭＳ Ｐゴシック" charset="0"/>
            </a:endParaRPr>
          </a:p>
          <a:p>
            <a:pPr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What is available?</a:t>
            </a:r>
          </a:p>
          <a:p>
            <a:pPr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Under what circumstances?</a:t>
            </a:r>
          </a:p>
          <a:p>
            <a:pPr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When/how do you</a:t>
            </a:r>
            <a:b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</a:b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forget something?</a:t>
            </a:r>
            <a:endParaRPr lang="en-US" sz="2400" dirty="0">
              <a:ea typeface="ＭＳ Ｐゴシック" charset="0"/>
            </a:endParaRPr>
          </a:p>
        </p:txBody>
      </p:sp>
      <p:sp>
        <p:nvSpPr>
          <p:cNvPr id="4" name="Oval 3"/>
          <p:cNvSpPr/>
          <p:nvPr>
            <p:custDataLst>
              <p:tags r:id="rId4"/>
            </p:custDataLst>
          </p:nvPr>
        </p:nvSpPr>
        <p:spPr>
          <a:xfrm rot="205713">
            <a:off x="4610741" y="1581373"/>
            <a:ext cx="4388045" cy="2713382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7699479" y="2749608"/>
            <a:ext cx="830697" cy="9511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6245433" y="1600496"/>
            <a:ext cx="877925" cy="14266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5151853" y="2011084"/>
            <a:ext cx="694212" cy="147704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5704312" y="3027125"/>
            <a:ext cx="1302525" cy="922012"/>
          </a:xfrm>
          <a:prstGeom prst="rect">
            <a:avLst/>
          </a:prstGeom>
        </p:spPr>
      </p:pic>
      <p:sp>
        <p:nvSpPr>
          <p:cNvPr id="6" name="TextBox 5"/>
          <p:cNvSpPr txBox="1"/>
          <p:nvPr>
            <p:custDataLst>
              <p:tags r:id="rId9"/>
            </p:custDataLst>
          </p:nvPr>
        </p:nvSpPr>
        <p:spPr>
          <a:xfrm>
            <a:off x="7400857" y="2201147"/>
            <a:ext cx="10526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2+3=5</a:t>
            </a:r>
          </a:p>
        </p:txBody>
      </p:sp>
      <p:pic>
        <p:nvPicPr>
          <p:cNvPr id="10" name="Picture 9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6458247" y="2891409"/>
            <a:ext cx="1264760" cy="114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830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r>
              <a:rPr lang="en-US" dirty="0"/>
              <a:t>Reflects the </a:t>
            </a:r>
            <a:r>
              <a:rPr lang="en-US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odds</a:t>
            </a:r>
            <a:r>
              <a:rPr lang="en-US" dirty="0"/>
              <a:t> that you need a chunk based on frequency and recency</a:t>
            </a:r>
          </a:p>
          <a:p>
            <a:r>
              <a:rPr lang="en-US" dirty="0"/>
              <a:t>For a single presentation:</a:t>
            </a:r>
          </a:p>
          <a:p>
            <a:endParaRPr lang="en-US" dirty="0"/>
          </a:p>
          <a:p>
            <a:endParaRPr lang="en-US" dirty="0"/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Presentations are additive (practice):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728457506"/>
              </p:ext>
            </p:extLst>
          </p:nvPr>
        </p:nvGraphicFramePr>
        <p:xfrm>
          <a:off x="5207000" y="37211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1" name="Equation" r:id="rId10" imgW="114300" imgH="177800" progId="Equation.DSMT4">
                  <p:embed/>
                </p:oleObj>
              </mc:Choice>
              <mc:Fallback>
                <p:oleObj name="Equation" r:id="rId10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07000" y="37211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3110282042"/>
              </p:ext>
            </p:ext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2" name="Equation" r:id="rId12" imgW="114300" imgH="177800" progId="Equation.DSMT4">
                  <p:embed/>
                </p:oleObj>
              </mc:Choice>
              <mc:Fallback>
                <p:oleObj name="Equation" r:id="rId12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2530298782"/>
              </p:ext>
            </p:ext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3" name="Equation" r:id="rId14" imgW="114300" imgH="177800" progId="Equation.DSMT4">
                  <p:embed/>
                </p:oleObj>
              </mc:Choice>
              <mc:Fallback>
                <p:oleObj name="Equation" r:id="rId14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2109694849"/>
              </p:ext>
            </p:extLst>
          </p:nvPr>
        </p:nvGraphicFramePr>
        <p:xfrm>
          <a:off x="2954338" y="3438525"/>
          <a:ext cx="3233737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4" name="Equation" r:id="rId15" imgW="1066800" imgH="241300" progId="Equation.DSMT4">
                  <p:embed/>
                </p:oleObj>
              </mc:Choice>
              <mc:Fallback>
                <p:oleObj name="Equation" r:id="rId15" imgW="10668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954338" y="3438525"/>
                        <a:ext cx="3233737" cy="7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8DD2E80-2222-E34E-2CE5-524A71DB4BCE}"/>
              </a:ext>
            </a:extLst>
          </p:cNvPr>
          <p:cNvGraphicFramePr>
            <a:graphicFrameLocks noChangeAspect="1"/>
          </p:cNvGraphicFramePr>
          <p:nvPr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2564584414"/>
              </p:ext>
            </p:extLst>
          </p:nvPr>
        </p:nvGraphicFramePr>
        <p:xfrm>
          <a:off x="2665413" y="5178425"/>
          <a:ext cx="3813175" cy="127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5" name="Equation" r:id="rId17" imgW="1257300" imgH="419100" progId="Equation.DSMT4">
                  <p:embed/>
                </p:oleObj>
              </mc:Choice>
              <mc:Fallback>
                <p:oleObj name="Equation" r:id="rId17" imgW="1257300" imgH="419100" progId="Equation.DSMT4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665413" y="5178425"/>
                        <a:ext cx="3813175" cy="127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43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3" name="Equation" r:id="rId3" imgW="114300" imgH="177800" progId="Equation.DSMT4">
                  <p:embed/>
                </p:oleObj>
              </mc:Choice>
              <mc:Fallback>
                <p:oleObj name="Equation" r:id="rId3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4" name="Equation" r:id="rId5" imgW="114300" imgH="177800" progId="Equation.DSMT4">
                  <p:embed/>
                </p:oleObj>
              </mc:Choice>
              <mc:Fallback>
                <p:oleObj name="Equation" r:id="rId5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 descr="oddsMultipl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072" y="1013437"/>
            <a:ext cx="4907325" cy="4907325"/>
          </a:xfrm>
          <a:prstGeom prst="rect">
            <a:avLst/>
          </a:prstGeom>
        </p:spPr>
      </p:pic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5187950" y="5549900"/>
          <a:ext cx="3811588" cy="127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5" name="Equation" r:id="rId7" imgW="1257300" imgH="419100" progId="Equation.DSMT4">
                  <p:embed/>
                </p:oleObj>
              </mc:Choice>
              <mc:Fallback>
                <p:oleObj name="Equation" r:id="rId7" imgW="1257300" imgH="419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87950" y="5549900"/>
                        <a:ext cx="3811588" cy="127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5929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7" name="Equation" r:id="rId4" imgW="114300" imgH="177800" progId="Equation.DSMT4">
                  <p:embed/>
                </p:oleObj>
              </mc:Choice>
              <mc:Fallback>
                <p:oleObj name="Equation" r:id="rId4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8" name="Equation" r:id="rId6" imgW="114300" imgH="177800" progId="Equation.DSMT4">
                  <p:embed/>
                </p:oleObj>
              </mc:Choice>
              <mc:Fallback>
                <p:oleObj name="Equation" r:id="rId6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072" y="1013437"/>
            <a:ext cx="4907325" cy="4907325"/>
          </a:xfrm>
          <a:prstGeom prst="rect">
            <a:avLst/>
          </a:prstGeom>
        </p:spPr>
      </p:pic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5091113" y="5465763"/>
          <a:ext cx="4005262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9" name="Equation" r:id="rId8" imgW="1320800" imgH="457200" progId="Equation.DSMT4">
                  <p:embed/>
                </p:oleObj>
              </mc:Choice>
              <mc:Fallback>
                <p:oleObj name="Equation" r:id="rId8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91113" y="5465763"/>
                        <a:ext cx="4005262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22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83595E-D914-E34D-8001-241C52C8E7D5}"/>
              </a:ext>
            </a:extLst>
          </p:cNvPr>
          <p:cNvSpPr txBox="1"/>
          <p:nvPr/>
        </p:nvSpPr>
        <p:spPr>
          <a:xfrm>
            <a:off x="3290296" y="296333"/>
            <a:ext cx="2715808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1300" b="1" dirty="0">
                <a:solidFill>
                  <a:schemeClr val="accent1"/>
                </a:solidFill>
                <a:latin typeface="Source Sans Pro Black" panose="020B0503030403020204" pitchFamily="34" charset="0"/>
                <a:ea typeface="Source Sans Pro Black" panose="020B0503030403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0946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39" name="Equation" r:id="rId5" imgW="1320800" imgH="457200" progId="Equation.DSMT4">
                  <p:embed/>
                </p:oleObj>
              </mc:Choice>
              <mc:Fallback>
                <p:oleObj name="Equation" r:id="rId5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60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811410000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3" name="Equation" r:id="rId8" imgW="1320800" imgH="457200" progId="Equation.DSMT4">
                  <p:embed/>
                </p:oleObj>
              </mc:Choice>
              <mc:Fallback>
                <p:oleObj name="Equation" r:id="rId8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90F21F2-3FDA-82F0-5D1A-DC217ACC229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314092" y="1846471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48E95A7-9F5C-474E-A826-B2405B6CE21E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2865887" y="1764489"/>
            <a:ext cx="1276434" cy="191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E86FE2F-066F-3A3F-7926-4EDB91FAB64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319284" y="1334470"/>
            <a:ext cx="2451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/>
              <a:t>n </a:t>
            </a:r>
            <a:r>
              <a:rPr lang="en-US" sz="2800" dirty="0"/>
              <a:t>presentations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76505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267551969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7" name="Equation" r:id="rId11" imgW="1320800" imgH="457200" progId="Equation.DSMT4">
                  <p:embed/>
                </p:oleObj>
              </mc:Choice>
              <mc:Fallback>
                <p:oleObj name="Equation" r:id="rId11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90F21F2-3FDA-82F0-5D1A-DC217ACC229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314092" y="1846471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48E95A7-9F5C-474E-A826-B2405B6CE21E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2865887" y="1764489"/>
            <a:ext cx="1276434" cy="191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E86FE2F-066F-3A3F-7926-4EDB91FAB64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319284" y="1334470"/>
            <a:ext cx="2451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/>
              <a:t>n </a:t>
            </a:r>
            <a:r>
              <a:rPr lang="en-US" sz="2800" dirty="0"/>
              <a:t>presentations</a:t>
            </a:r>
            <a:endParaRPr lang="en-US" sz="2800" i="1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21A7509-226D-997B-834D-205E9130B2CE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36205" y="2221855"/>
            <a:ext cx="1073376" cy="509054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32387F2-FDFD-813D-22EF-F7BAB758E74A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5781952" y="2927406"/>
            <a:ext cx="1054673" cy="4452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5E6AC40-0866-F3A0-88F1-7B49FD305993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6756890" y="2895621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time since </a:t>
            </a:r>
            <a:r>
              <a:rPr lang="en-US" sz="2800" i="1" dirty="0"/>
              <a:t>n</a:t>
            </a:r>
            <a:r>
              <a:rPr lang="en-US" sz="2800" dirty="0"/>
              <a:t>th presentation</a:t>
            </a:r>
          </a:p>
        </p:txBody>
      </p:sp>
    </p:spTree>
    <p:extLst>
      <p:ext uri="{BB962C8B-B14F-4D97-AF65-F5344CB8AC3E}">
        <p14:creationId xmlns:p14="http://schemas.microsoft.com/office/powerpoint/2010/main" val="404253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01726862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1" name="Equation" r:id="rId14" imgW="1320800" imgH="457200" progId="Equation.DSMT4">
                  <p:embed/>
                </p:oleObj>
              </mc:Choice>
              <mc:Fallback>
                <p:oleObj name="Equation" r:id="rId14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B93F1D9-E45C-39EC-00B5-DF5F398D14CB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 flipV="1">
            <a:off x="6431695" y="1747838"/>
            <a:ext cx="751048" cy="5135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03738B6-EC26-DB97-1DA8-168DBC3AE4A5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5854961" y="2116456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25FAA0-7C31-28C4-0B19-3730F76CABB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6836625" y="1270784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decay parameter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90F21F2-3FDA-82F0-5D1A-DC217ACC229C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314092" y="1846471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48E95A7-9F5C-474E-A826-B2405B6CE21E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2865887" y="1764489"/>
            <a:ext cx="1276434" cy="191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E86FE2F-066F-3A3F-7926-4EDB91FAB64B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19284" y="1334470"/>
            <a:ext cx="2451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/>
              <a:t>n </a:t>
            </a:r>
            <a:r>
              <a:rPr lang="en-US" sz="2800" dirty="0"/>
              <a:t>presentations</a:t>
            </a:r>
            <a:endParaRPr lang="en-US" sz="2800" i="1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21A7509-226D-997B-834D-205E9130B2CE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4836205" y="2221855"/>
            <a:ext cx="1073376" cy="509054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32387F2-FDFD-813D-22EF-F7BAB758E74A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5781952" y="2927406"/>
            <a:ext cx="1054673" cy="4452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5E6AC40-0866-F3A0-88F1-7B49FD305993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6756890" y="2895621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time since </a:t>
            </a:r>
            <a:r>
              <a:rPr lang="en-US" sz="2800" i="1" dirty="0"/>
              <a:t>n</a:t>
            </a:r>
            <a:r>
              <a:rPr lang="en-US" sz="2800" dirty="0"/>
              <a:t>th presentation</a:t>
            </a:r>
          </a:p>
        </p:txBody>
      </p:sp>
    </p:spTree>
    <p:extLst>
      <p:ext uri="{BB962C8B-B14F-4D97-AF65-F5344CB8AC3E}">
        <p14:creationId xmlns:p14="http://schemas.microsoft.com/office/powerpoint/2010/main" val="1471062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What is a presentation?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buChar char=" "/>
            </a:pPr>
            <a:r>
              <a:rPr lang="en-US"/>
              <a:t>                   </a:t>
            </a:r>
            <a:endParaRPr lang="en-US" dirty="0"/>
          </a:p>
          <a:p>
            <a:pPr>
              <a:buChar char=" "/>
            </a:pPr>
            <a:r>
              <a:rPr lang="en-US"/>
              <a:t>                         </a:t>
            </a:r>
            <a:endParaRPr lang="en-US" dirty="0"/>
          </a:p>
          <a:p>
            <a:pPr>
              <a:buChar char=" "/>
            </a:pPr>
            <a:r>
              <a:rPr lang="en-US"/>
              <a:t>                                           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custDataLst>
              <p:tags r:id="rId4"/>
            </p:custData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5" name="Equation" r:id="rId15" imgW="1320800" imgH="457200" progId="Equation.DSMT4">
                  <p:embed/>
                </p:oleObj>
              </mc:Choice>
              <mc:Fallback>
                <p:oleObj name="Equation" r:id="rId15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/>
          <p:cNvCxnSpPr/>
          <p:nvPr>
            <p:custDataLst>
              <p:tags r:id="rId5"/>
            </p:custDataLst>
          </p:nvPr>
        </p:nvCxnSpPr>
        <p:spPr>
          <a:xfrm flipV="1">
            <a:off x="6431695" y="1747838"/>
            <a:ext cx="751048" cy="5135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>
            <p:custDataLst>
              <p:tags r:id="rId6"/>
            </p:custDataLst>
          </p:nvPr>
        </p:nvSpPr>
        <p:spPr>
          <a:xfrm>
            <a:off x="5854961" y="2116456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>
            <p:custDataLst>
              <p:tags r:id="rId7"/>
            </p:custDataLst>
          </p:nvPr>
        </p:nvSpPr>
        <p:spPr>
          <a:xfrm>
            <a:off x="6836625" y="1270784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decay parameter</a:t>
            </a:r>
          </a:p>
        </p:txBody>
      </p:sp>
      <p:sp>
        <p:nvSpPr>
          <p:cNvPr id="8" name="Rounded Rectangle 7"/>
          <p:cNvSpPr/>
          <p:nvPr>
            <p:custDataLst>
              <p:tags r:id="rId8"/>
            </p:custDataLst>
          </p:nvPr>
        </p:nvSpPr>
        <p:spPr>
          <a:xfrm>
            <a:off x="4314092" y="1846471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>
            <p:custDataLst>
              <p:tags r:id="rId9"/>
            </p:custDataLst>
          </p:nvPr>
        </p:nvCxnSpPr>
        <p:spPr>
          <a:xfrm>
            <a:off x="2865887" y="1764489"/>
            <a:ext cx="1276434" cy="191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>
            <p:custDataLst>
              <p:tags r:id="rId10"/>
            </p:custDataLst>
          </p:nvPr>
        </p:nvSpPr>
        <p:spPr>
          <a:xfrm>
            <a:off x="319284" y="1334470"/>
            <a:ext cx="2451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/>
              <a:t>n </a:t>
            </a:r>
            <a:r>
              <a:rPr lang="en-US" sz="2800" dirty="0"/>
              <a:t>presentations</a:t>
            </a:r>
            <a:endParaRPr lang="en-US" sz="2800" i="1" dirty="0"/>
          </a:p>
        </p:txBody>
      </p:sp>
      <p:sp>
        <p:nvSpPr>
          <p:cNvPr id="12" name="Rounded Rectangle 11"/>
          <p:cNvSpPr/>
          <p:nvPr>
            <p:custDataLst>
              <p:tags r:id="rId11"/>
            </p:custDataLst>
          </p:nvPr>
        </p:nvSpPr>
        <p:spPr>
          <a:xfrm>
            <a:off x="4836205" y="2221855"/>
            <a:ext cx="1073376" cy="509054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>
            <p:custDataLst>
              <p:tags r:id="rId12"/>
            </p:custDataLst>
          </p:nvPr>
        </p:nvCxnSpPr>
        <p:spPr>
          <a:xfrm>
            <a:off x="5781952" y="2927406"/>
            <a:ext cx="1054673" cy="4452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>
            <p:custDataLst>
              <p:tags r:id="rId13"/>
            </p:custDataLst>
          </p:nvPr>
        </p:nvSpPr>
        <p:spPr>
          <a:xfrm>
            <a:off x="6756890" y="2895621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time since </a:t>
            </a:r>
            <a:r>
              <a:rPr lang="en-US" sz="2800" i="1" dirty="0"/>
              <a:t>n</a:t>
            </a:r>
            <a:r>
              <a:rPr lang="en-US" sz="2800" dirty="0"/>
              <a:t>th presentation</a:t>
            </a:r>
          </a:p>
        </p:txBody>
      </p:sp>
    </p:spTree>
    <p:extLst>
      <p:ext uri="{BB962C8B-B14F-4D97-AF65-F5344CB8AC3E}">
        <p14:creationId xmlns:p14="http://schemas.microsoft.com/office/powerpoint/2010/main" val="50284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What is a presentation?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Creation of a chunk</a:t>
            </a:r>
          </a:p>
          <a:p>
            <a:pPr>
              <a:buChar char=" "/>
            </a:pPr>
            <a:r>
              <a:rPr lang="en-US"/>
              <a:t>                         </a:t>
            </a:r>
            <a:endParaRPr lang="en-US" dirty="0"/>
          </a:p>
          <a:p>
            <a:pPr>
              <a:buChar char=" "/>
            </a:pPr>
            <a:r>
              <a:rPr lang="en-US"/>
              <a:t>                                           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84438321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59" name="Equation" r:id="rId15" imgW="1320800" imgH="457200" progId="Equation.DSMT4">
                  <p:embed/>
                </p:oleObj>
              </mc:Choice>
              <mc:Fallback>
                <p:oleObj name="Equation" r:id="rId15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/>
          <p:cNvCxnSpPr/>
          <p:nvPr>
            <p:custDataLst>
              <p:tags r:id="rId5"/>
            </p:custDataLst>
          </p:nvPr>
        </p:nvCxnSpPr>
        <p:spPr>
          <a:xfrm flipV="1">
            <a:off x="6431695" y="1747838"/>
            <a:ext cx="751048" cy="5135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>
            <p:custDataLst>
              <p:tags r:id="rId6"/>
            </p:custDataLst>
          </p:nvPr>
        </p:nvSpPr>
        <p:spPr>
          <a:xfrm>
            <a:off x="5854961" y="2116456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>
            <p:custDataLst>
              <p:tags r:id="rId7"/>
            </p:custDataLst>
          </p:nvPr>
        </p:nvSpPr>
        <p:spPr>
          <a:xfrm>
            <a:off x="6836625" y="1270784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decay parameter</a:t>
            </a:r>
          </a:p>
        </p:txBody>
      </p:sp>
      <p:sp>
        <p:nvSpPr>
          <p:cNvPr id="8" name="Rounded Rectangle 7"/>
          <p:cNvSpPr/>
          <p:nvPr>
            <p:custDataLst>
              <p:tags r:id="rId8"/>
            </p:custDataLst>
          </p:nvPr>
        </p:nvSpPr>
        <p:spPr>
          <a:xfrm>
            <a:off x="4314092" y="1846471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>
            <p:custDataLst>
              <p:tags r:id="rId9"/>
            </p:custDataLst>
          </p:nvPr>
        </p:nvCxnSpPr>
        <p:spPr>
          <a:xfrm>
            <a:off x="2865887" y="1764489"/>
            <a:ext cx="1276434" cy="191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>
            <p:custDataLst>
              <p:tags r:id="rId10"/>
            </p:custDataLst>
          </p:nvPr>
        </p:nvSpPr>
        <p:spPr>
          <a:xfrm>
            <a:off x="319284" y="1334470"/>
            <a:ext cx="2451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/>
              <a:t>n </a:t>
            </a:r>
            <a:r>
              <a:rPr lang="en-US" sz="2800" dirty="0"/>
              <a:t>presentations</a:t>
            </a:r>
            <a:endParaRPr lang="en-US" sz="2800" i="1" dirty="0"/>
          </a:p>
        </p:txBody>
      </p:sp>
      <p:sp>
        <p:nvSpPr>
          <p:cNvPr id="12" name="Rounded Rectangle 11"/>
          <p:cNvSpPr/>
          <p:nvPr>
            <p:custDataLst>
              <p:tags r:id="rId11"/>
            </p:custDataLst>
          </p:nvPr>
        </p:nvSpPr>
        <p:spPr>
          <a:xfrm>
            <a:off x="4836205" y="2221855"/>
            <a:ext cx="1073376" cy="509054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>
            <p:custDataLst>
              <p:tags r:id="rId12"/>
            </p:custDataLst>
          </p:nvPr>
        </p:nvCxnSpPr>
        <p:spPr>
          <a:xfrm>
            <a:off x="5781952" y="2927406"/>
            <a:ext cx="1054673" cy="4452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>
            <p:custDataLst>
              <p:tags r:id="rId13"/>
            </p:custDataLst>
          </p:nvPr>
        </p:nvSpPr>
        <p:spPr>
          <a:xfrm>
            <a:off x="6756890" y="2895621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time since </a:t>
            </a:r>
            <a:r>
              <a:rPr lang="en-US" sz="2800" i="1" dirty="0"/>
              <a:t>n</a:t>
            </a:r>
            <a:r>
              <a:rPr lang="en-US" sz="2800" dirty="0"/>
              <a:t>th presentation</a:t>
            </a:r>
          </a:p>
        </p:txBody>
      </p:sp>
    </p:spTree>
    <p:extLst>
      <p:ext uri="{BB962C8B-B14F-4D97-AF65-F5344CB8AC3E}">
        <p14:creationId xmlns:p14="http://schemas.microsoft.com/office/powerpoint/2010/main" val="10701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3326155" y="1340694"/>
            <a:ext cx="6502400" cy="6502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Our memory is full of facts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00496"/>
            <a:ext cx="3676964" cy="51183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How can we retrieve </a:t>
            </a:r>
            <a:r>
              <a:rPr lang="en-US">
                <a:solidFill>
                  <a:srgbClr val="990000"/>
                </a:solidFill>
                <a:latin typeface="Source Sans Pro Light" panose="020B0403030403020204" pitchFamily="34" charset="0"/>
                <a:ea typeface="ＭＳ Ｐゴシック" charset="0"/>
              </a:rPr>
              <a:t>what</a:t>
            </a: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 we need, </a:t>
            </a:r>
            <a:b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</a:br>
            <a:r>
              <a:rPr lang="en-US">
                <a:solidFill>
                  <a:srgbClr val="990000"/>
                </a:solidFill>
                <a:latin typeface="Source Sans Pro Light" panose="020B0403030403020204" pitchFamily="34" charset="0"/>
                <a:ea typeface="ＭＳ Ｐゴシック" charset="0"/>
              </a:rPr>
              <a:t>when</a:t>
            </a: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 we need it?</a:t>
            </a:r>
          </a:p>
          <a:p>
            <a:pPr marL="0" indent="0">
              <a:buNone/>
            </a:pPr>
            <a:endParaRPr lang="en-US" dirty="0">
              <a:ea typeface="ＭＳ Ｐゴシック" charset="0"/>
            </a:endParaRPr>
          </a:p>
          <a:p>
            <a:pPr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What is available?</a:t>
            </a:r>
          </a:p>
          <a:p>
            <a:pPr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Under what circumstances?</a:t>
            </a:r>
          </a:p>
          <a:p>
            <a:pPr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When/how do you</a:t>
            </a:r>
            <a:b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</a:b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forget something?</a:t>
            </a:r>
            <a:endParaRPr lang="en-US" sz="2400" dirty="0">
              <a:ea typeface="ＭＳ Ｐゴシック" charset="0"/>
            </a:endParaRPr>
          </a:p>
        </p:txBody>
      </p:sp>
      <p:sp>
        <p:nvSpPr>
          <p:cNvPr id="4" name="Oval 3"/>
          <p:cNvSpPr/>
          <p:nvPr>
            <p:custDataLst>
              <p:tags r:id="rId4"/>
            </p:custDataLst>
          </p:nvPr>
        </p:nvSpPr>
        <p:spPr>
          <a:xfrm rot="205713">
            <a:off x="4610741" y="1581373"/>
            <a:ext cx="4388045" cy="2713382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7699479" y="2749608"/>
            <a:ext cx="830697" cy="9511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6245433" y="1600496"/>
            <a:ext cx="877925" cy="14266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5151853" y="2011084"/>
            <a:ext cx="694212" cy="147704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5704312" y="3027125"/>
            <a:ext cx="1302525" cy="922012"/>
          </a:xfrm>
          <a:prstGeom prst="rect">
            <a:avLst/>
          </a:prstGeom>
        </p:spPr>
      </p:pic>
      <p:sp>
        <p:nvSpPr>
          <p:cNvPr id="6" name="TextBox 5"/>
          <p:cNvSpPr txBox="1"/>
          <p:nvPr>
            <p:custDataLst>
              <p:tags r:id="rId9"/>
            </p:custDataLst>
          </p:nvPr>
        </p:nvSpPr>
        <p:spPr>
          <a:xfrm>
            <a:off x="7400857" y="2201147"/>
            <a:ext cx="10526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2+3=5</a:t>
            </a:r>
          </a:p>
        </p:txBody>
      </p:sp>
      <p:pic>
        <p:nvPicPr>
          <p:cNvPr id="10" name="Picture 9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6458247" y="2891409"/>
            <a:ext cx="1264760" cy="11491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E00B15A-D978-B98F-7E5A-09ED9CE054E0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 rot="20697926">
            <a:off x="5292970" y="5166427"/>
            <a:ext cx="3420297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Why don’t we just store everything as production rules?</a:t>
            </a:r>
          </a:p>
        </p:txBody>
      </p:sp>
    </p:spTree>
    <p:extLst>
      <p:ext uri="{BB962C8B-B14F-4D97-AF65-F5344CB8AC3E}">
        <p14:creationId xmlns:p14="http://schemas.microsoft.com/office/powerpoint/2010/main" val="724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What is a presentation?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Creation of a chunk</a:t>
            </a: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Buffer clearing / merging</a:t>
            </a:r>
          </a:p>
          <a:p>
            <a:pPr>
              <a:buChar char=" "/>
            </a:pPr>
            <a:r>
              <a:rPr lang="en-US"/>
              <a:t>                                           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2004970473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3" name="Equation" r:id="rId15" imgW="1320800" imgH="457200" progId="Equation.DSMT4">
                  <p:embed/>
                </p:oleObj>
              </mc:Choice>
              <mc:Fallback>
                <p:oleObj name="Equation" r:id="rId15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/>
          <p:cNvCxnSpPr/>
          <p:nvPr>
            <p:custDataLst>
              <p:tags r:id="rId5"/>
            </p:custDataLst>
          </p:nvPr>
        </p:nvCxnSpPr>
        <p:spPr>
          <a:xfrm flipV="1">
            <a:off x="6431695" y="1747838"/>
            <a:ext cx="751048" cy="5135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>
            <p:custDataLst>
              <p:tags r:id="rId6"/>
            </p:custDataLst>
          </p:nvPr>
        </p:nvSpPr>
        <p:spPr>
          <a:xfrm>
            <a:off x="5854961" y="2116456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>
            <p:custDataLst>
              <p:tags r:id="rId7"/>
            </p:custDataLst>
          </p:nvPr>
        </p:nvSpPr>
        <p:spPr>
          <a:xfrm>
            <a:off x="6836625" y="1270784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decay parameter</a:t>
            </a:r>
          </a:p>
        </p:txBody>
      </p:sp>
      <p:sp>
        <p:nvSpPr>
          <p:cNvPr id="8" name="Rounded Rectangle 7"/>
          <p:cNvSpPr/>
          <p:nvPr>
            <p:custDataLst>
              <p:tags r:id="rId8"/>
            </p:custDataLst>
          </p:nvPr>
        </p:nvSpPr>
        <p:spPr>
          <a:xfrm>
            <a:off x="4314092" y="1846471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>
            <p:custDataLst>
              <p:tags r:id="rId9"/>
            </p:custDataLst>
          </p:nvPr>
        </p:nvCxnSpPr>
        <p:spPr>
          <a:xfrm>
            <a:off x="2865887" y="1764489"/>
            <a:ext cx="1276434" cy="191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>
            <p:custDataLst>
              <p:tags r:id="rId10"/>
            </p:custDataLst>
          </p:nvPr>
        </p:nvSpPr>
        <p:spPr>
          <a:xfrm>
            <a:off x="319284" y="1334470"/>
            <a:ext cx="2451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/>
              <a:t>n </a:t>
            </a:r>
            <a:r>
              <a:rPr lang="en-US" sz="2800" dirty="0"/>
              <a:t>presentations</a:t>
            </a:r>
            <a:endParaRPr lang="en-US" sz="2800" i="1" dirty="0"/>
          </a:p>
        </p:txBody>
      </p:sp>
      <p:sp>
        <p:nvSpPr>
          <p:cNvPr id="12" name="Rounded Rectangle 11"/>
          <p:cNvSpPr/>
          <p:nvPr>
            <p:custDataLst>
              <p:tags r:id="rId11"/>
            </p:custDataLst>
          </p:nvPr>
        </p:nvSpPr>
        <p:spPr>
          <a:xfrm>
            <a:off x="4836205" y="2221855"/>
            <a:ext cx="1073376" cy="509054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>
            <p:custDataLst>
              <p:tags r:id="rId12"/>
            </p:custDataLst>
          </p:nvPr>
        </p:nvCxnSpPr>
        <p:spPr>
          <a:xfrm>
            <a:off x="5781952" y="2927406"/>
            <a:ext cx="1054673" cy="4452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>
            <p:custDataLst>
              <p:tags r:id="rId13"/>
            </p:custDataLst>
          </p:nvPr>
        </p:nvSpPr>
        <p:spPr>
          <a:xfrm>
            <a:off x="6756890" y="2895621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time since </a:t>
            </a:r>
            <a:r>
              <a:rPr lang="en-US" sz="2800" i="1" dirty="0"/>
              <a:t>n</a:t>
            </a:r>
            <a:r>
              <a:rPr lang="en-US" sz="2800" dirty="0"/>
              <a:t>th presentation</a:t>
            </a:r>
          </a:p>
        </p:txBody>
      </p:sp>
    </p:spTree>
    <p:extLst>
      <p:ext uri="{BB962C8B-B14F-4D97-AF65-F5344CB8AC3E}">
        <p14:creationId xmlns:p14="http://schemas.microsoft.com/office/powerpoint/2010/main" val="244990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What is a presentation?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Creation of a chunk</a:t>
            </a: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Buffer clearing / merging</a:t>
            </a: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Buffer clearing after retrieval: rehearsal!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432646049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7" name="Equation" r:id="rId15" imgW="1320800" imgH="457200" progId="Equation.DSMT4">
                  <p:embed/>
                </p:oleObj>
              </mc:Choice>
              <mc:Fallback>
                <p:oleObj name="Equation" r:id="rId15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/>
          <p:cNvCxnSpPr/>
          <p:nvPr>
            <p:custDataLst>
              <p:tags r:id="rId5"/>
            </p:custDataLst>
          </p:nvPr>
        </p:nvCxnSpPr>
        <p:spPr>
          <a:xfrm flipV="1">
            <a:off x="6431695" y="1747838"/>
            <a:ext cx="751048" cy="5135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>
            <p:custDataLst>
              <p:tags r:id="rId6"/>
            </p:custDataLst>
          </p:nvPr>
        </p:nvSpPr>
        <p:spPr>
          <a:xfrm>
            <a:off x="5854961" y="2116456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>
            <p:custDataLst>
              <p:tags r:id="rId7"/>
            </p:custDataLst>
          </p:nvPr>
        </p:nvSpPr>
        <p:spPr>
          <a:xfrm>
            <a:off x="6836625" y="1270784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decay parameter</a:t>
            </a:r>
          </a:p>
        </p:txBody>
      </p:sp>
      <p:sp>
        <p:nvSpPr>
          <p:cNvPr id="8" name="Rounded Rectangle 7"/>
          <p:cNvSpPr/>
          <p:nvPr>
            <p:custDataLst>
              <p:tags r:id="rId8"/>
            </p:custDataLst>
          </p:nvPr>
        </p:nvSpPr>
        <p:spPr>
          <a:xfrm>
            <a:off x="4314092" y="1846471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>
            <p:custDataLst>
              <p:tags r:id="rId9"/>
            </p:custDataLst>
          </p:nvPr>
        </p:nvCxnSpPr>
        <p:spPr>
          <a:xfrm>
            <a:off x="2865887" y="1764489"/>
            <a:ext cx="1276434" cy="191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>
            <p:custDataLst>
              <p:tags r:id="rId10"/>
            </p:custDataLst>
          </p:nvPr>
        </p:nvSpPr>
        <p:spPr>
          <a:xfrm>
            <a:off x="319284" y="1334470"/>
            <a:ext cx="2451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/>
              <a:t>n </a:t>
            </a:r>
            <a:r>
              <a:rPr lang="en-US" sz="2800" dirty="0"/>
              <a:t>presentations</a:t>
            </a:r>
            <a:endParaRPr lang="en-US" sz="2800" i="1" dirty="0"/>
          </a:p>
        </p:txBody>
      </p:sp>
      <p:sp>
        <p:nvSpPr>
          <p:cNvPr id="12" name="Rounded Rectangle 11"/>
          <p:cNvSpPr/>
          <p:nvPr>
            <p:custDataLst>
              <p:tags r:id="rId11"/>
            </p:custDataLst>
          </p:nvPr>
        </p:nvSpPr>
        <p:spPr>
          <a:xfrm>
            <a:off x="4836205" y="2221855"/>
            <a:ext cx="1073376" cy="509054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>
            <p:custDataLst>
              <p:tags r:id="rId12"/>
            </p:custDataLst>
          </p:nvPr>
        </p:nvCxnSpPr>
        <p:spPr>
          <a:xfrm>
            <a:off x="5781952" y="2927406"/>
            <a:ext cx="1054673" cy="4452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>
            <p:custDataLst>
              <p:tags r:id="rId13"/>
            </p:custDataLst>
          </p:nvPr>
        </p:nvSpPr>
        <p:spPr>
          <a:xfrm>
            <a:off x="6756890" y="2895621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time since </a:t>
            </a:r>
            <a:r>
              <a:rPr lang="en-US" sz="2800" i="1" dirty="0"/>
              <a:t>n</a:t>
            </a:r>
            <a:r>
              <a:rPr lang="en-US" sz="2800" dirty="0"/>
              <a:t>th presentation</a:t>
            </a:r>
          </a:p>
        </p:txBody>
      </p:sp>
    </p:spTree>
    <p:extLst>
      <p:ext uri="{BB962C8B-B14F-4D97-AF65-F5344CB8AC3E}">
        <p14:creationId xmlns:p14="http://schemas.microsoft.com/office/powerpoint/2010/main" val="60976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What is a presentation?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buChar char=" "/>
            </a:pPr>
            <a:r>
              <a:rPr lang="en-US"/>
              <a:t>                                                </a:t>
            </a:r>
            <a:br>
              <a:rPr lang="en-US"/>
            </a:br>
            <a:r>
              <a:rPr lang="en-US"/>
              <a:t>                                            </a:t>
            </a:r>
            <a:br>
              <a:rPr lang="en-US"/>
            </a:br>
            <a:r>
              <a:rPr lang="en-US"/>
              <a:t>                 </a:t>
            </a:r>
            <a:endParaRPr lang="en-US" dirty="0"/>
          </a:p>
          <a:p>
            <a:pPr>
              <a:buChar char=" "/>
            </a:pPr>
            <a:r>
              <a:rPr lang="en-US"/>
              <a:t>                         </a:t>
            </a:r>
            <a:endParaRPr lang="en-US" dirty="0"/>
          </a:p>
          <a:p>
            <a:pPr>
              <a:buChar char=" "/>
            </a:pPr>
            <a:r>
              <a:rPr lang="en-US"/>
              <a:t>                                    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custDataLst>
              <p:tags r:id="rId4"/>
            </p:custData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1" name="Equation" r:id="rId7" imgW="1320800" imgH="457200" progId="Equation.DSMT4">
                  <p:embed/>
                </p:oleObj>
              </mc:Choice>
              <mc:Fallback>
                <p:oleObj name="Equation" r:id="rId7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5596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What is a presentation?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For every retrieval, ACT-R has to calculate the activity of matching chunks by summing over all presentations</a:t>
            </a:r>
          </a:p>
          <a:p>
            <a:pPr>
              <a:buChar char=" "/>
            </a:pPr>
            <a:r>
              <a:rPr lang="en-US"/>
              <a:t>                         </a:t>
            </a:r>
            <a:endParaRPr lang="en-US" dirty="0"/>
          </a:p>
          <a:p>
            <a:pPr>
              <a:buChar char=" "/>
            </a:pPr>
            <a:r>
              <a:rPr lang="en-US"/>
              <a:t>                                    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2840761588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5" name="Equation" r:id="rId7" imgW="1320800" imgH="457200" progId="Equation.DSMT4">
                  <p:embed/>
                </p:oleObj>
              </mc:Choice>
              <mc:Fallback>
                <p:oleObj name="Equation" r:id="rId7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176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What is a presentation?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For every retrieval, ACT-R has to calculate the activity of matching chunks by summing over all presentations</a:t>
            </a: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Computationally expensive</a:t>
            </a:r>
          </a:p>
          <a:p>
            <a:pPr>
              <a:buChar char=" "/>
            </a:pPr>
            <a:r>
              <a:rPr lang="en-US"/>
              <a:t>                                    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576816748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79" name="Equation" r:id="rId7" imgW="1320800" imgH="457200" progId="Equation.DSMT4">
                  <p:embed/>
                </p:oleObj>
              </mc:Choice>
              <mc:Fallback>
                <p:oleObj name="Equation" r:id="rId7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507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What is a presentation?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For every retrieval, ACT-R has to calculate the activity of matching chunks by summing over all presentations</a:t>
            </a: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Computationally expensive</a:t>
            </a: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Implies that we store all encounters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029671673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3" name="Equation" r:id="rId7" imgW="1320800" imgH="457200" progId="Equation.DSMT4">
                  <p:embed/>
                </p:oleObj>
              </mc:Choice>
              <mc:Fallback>
                <p:oleObj name="Equation" r:id="rId7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704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Optimized Learning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27" name="Equation" r:id="rId5" imgW="1320800" imgH="457200" progId="Equation.DSMT4">
                  <p:embed/>
                </p:oleObj>
              </mc:Choice>
              <mc:Fallback>
                <p:oleObj name="Equation" r:id="rId5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955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Optimized Learning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548144001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2" name="Equation" r:id="rId7" imgW="1320800" imgH="457200" progId="Equation.DSMT4">
                  <p:embed/>
                </p:oleObj>
              </mc:Choice>
              <mc:Fallback>
                <p:oleObj name="Equation" r:id="rId7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68EEB8C-39AE-C58D-E686-1541B6EDEE34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416612800"/>
              </p:ext>
            </p:extLst>
          </p:nvPr>
        </p:nvGraphicFramePr>
        <p:xfrm>
          <a:off x="1992325" y="4778222"/>
          <a:ext cx="5118100" cy="1347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3" name="Equation" r:id="rId9" imgW="1689100" imgH="444500" progId="Equation.DSMT4">
                  <p:embed/>
                </p:oleObj>
              </mc:Choice>
              <mc:Fallback>
                <p:oleObj name="Equation" r:id="rId9" imgW="1689100" imgH="444500" progId="Equation.DSMT4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992325" y="4778222"/>
                        <a:ext cx="5118100" cy="1347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0380551-FE49-55BB-BDC9-F7ACBB9A21F4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321289" y="4006427"/>
            <a:ext cx="426048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Optimized learning:</a:t>
            </a:r>
          </a:p>
        </p:txBody>
      </p:sp>
    </p:spTree>
    <p:extLst>
      <p:ext uri="{BB962C8B-B14F-4D97-AF65-F5344CB8AC3E}">
        <p14:creationId xmlns:p14="http://schemas.microsoft.com/office/powerpoint/2010/main" val="235918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Optimized Learning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959323897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6" name="Equation" r:id="rId12" imgW="1320800" imgH="457200" progId="Equation.DSMT4">
                  <p:embed/>
                </p:oleObj>
              </mc:Choice>
              <mc:Fallback>
                <p:oleObj name="Equation" r:id="rId12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68EEB8C-39AE-C58D-E686-1541B6EDEE34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4202717166"/>
              </p:ext>
            </p:extLst>
          </p:nvPr>
        </p:nvGraphicFramePr>
        <p:xfrm>
          <a:off x="1992325" y="4778222"/>
          <a:ext cx="5118100" cy="1347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7" name="Equation" r:id="rId14" imgW="1689100" imgH="444500" progId="Equation.DSMT4">
                  <p:embed/>
                </p:oleObj>
              </mc:Choice>
              <mc:Fallback>
                <p:oleObj name="Equation" r:id="rId14" imgW="1689100" imgH="444500" progId="Equation.DSMT4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92325" y="4778222"/>
                        <a:ext cx="5118100" cy="1347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0380551-FE49-55BB-BDC9-F7ACBB9A21F4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321289" y="4006427"/>
            <a:ext cx="426048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Optimized learning: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134F35A-A4EC-E49E-83CB-0453962C5427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4967360" y="5180985"/>
            <a:ext cx="453838" cy="499307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FB3B22-EA88-DE8E-4B3F-2AC6C2E294FA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5230972" y="5752887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decay parameter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CA13C55-7472-8B1E-A179-09B02ED4F21E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4142321" y="5457948"/>
            <a:ext cx="453838" cy="499307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7AE318-3671-7965-BCBB-589F78E6FEDF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4740441" y="6009242"/>
            <a:ext cx="907676" cy="1167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208B81-5B29-8D29-DBE2-BD6254C5EC4E}"/>
              </a:ext>
            </a:extLst>
          </p:cNvPr>
          <p:cNvCxnSpPr/>
          <p:nvPr>
            <p:custDataLst>
              <p:tags r:id="rId10"/>
            </p:custDataLst>
          </p:nvPr>
        </p:nvCxnSpPr>
        <p:spPr>
          <a:xfrm>
            <a:off x="5380234" y="5782208"/>
            <a:ext cx="453838" cy="2270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092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Optimized Learning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622427734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0" name="Equation" r:id="rId15" imgW="1320800" imgH="457200" progId="Equation.DSMT4">
                  <p:embed/>
                </p:oleObj>
              </mc:Choice>
              <mc:Fallback>
                <p:oleObj name="Equation" r:id="rId15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68EEB8C-39AE-C58D-E686-1541B6EDEE34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536546775"/>
              </p:ext>
            </p:extLst>
          </p:nvPr>
        </p:nvGraphicFramePr>
        <p:xfrm>
          <a:off x="1992325" y="4778222"/>
          <a:ext cx="5118100" cy="1347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1" name="Equation" r:id="rId17" imgW="1689100" imgH="444500" progId="Equation.DSMT4">
                  <p:embed/>
                </p:oleObj>
              </mc:Choice>
              <mc:Fallback>
                <p:oleObj name="Equation" r:id="rId17" imgW="1689100" imgH="444500" progId="Equation.DSMT4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992325" y="4778222"/>
                        <a:ext cx="5118100" cy="1347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0380551-FE49-55BB-BDC9-F7ACBB9A21F4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321289" y="4006427"/>
            <a:ext cx="426048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Optimized learning: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134F35A-A4EC-E49E-83CB-0453962C5427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4967360" y="5180985"/>
            <a:ext cx="453838" cy="499307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FB3B22-EA88-DE8E-4B3F-2AC6C2E294FA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5230972" y="5752887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decay parameter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6F1A66-7286-5486-801F-160C8A09A36E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3889580" y="4915641"/>
            <a:ext cx="453838" cy="49094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9D5113-D0C6-E1E4-8321-A96024A15D98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442570" y="4915641"/>
            <a:ext cx="1276434" cy="191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1A237FA-D4E8-056F-0F32-6332754666D2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23910" y="4265662"/>
            <a:ext cx="2451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/>
              <a:t>n </a:t>
            </a:r>
            <a:r>
              <a:rPr lang="en-US" sz="2800" dirty="0"/>
              <a:t>presentations</a:t>
            </a:r>
            <a:endParaRPr lang="en-US" sz="2800" i="1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CA13C55-7472-8B1E-A179-09B02ED4F21E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4142321" y="5457948"/>
            <a:ext cx="453838" cy="499307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7AE318-3671-7965-BCBB-589F78E6FEDF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4740441" y="6009242"/>
            <a:ext cx="907676" cy="1167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208B81-5B29-8D29-DBE2-BD6254C5EC4E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5380234" y="5782208"/>
            <a:ext cx="453838" cy="2270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916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type="body" sz="quarter" idx="10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pPr marL="0" lvl="1" indent="0" algn="ctr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sz="3600" dirty="0"/>
              <a:t>“</a:t>
            </a:r>
            <a:r>
              <a:rPr lang="en-US" sz="3200" dirty="0">
                <a:solidFill>
                  <a:schemeClr val="tx1"/>
                </a:solidFill>
                <a:ea typeface="+mn-ea"/>
                <a:cs typeface="+mn-cs"/>
              </a:rPr>
              <a:t>the memory system […] makes most available those memories most likely to be needed” </a:t>
            </a:r>
            <a:br>
              <a:rPr lang="en-US" sz="3200" dirty="0">
                <a:solidFill>
                  <a:schemeClr val="tx1"/>
                </a:solidFill>
                <a:ea typeface="+mn-ea"/>
                <a:cs typeface="+mn-cs"/>
              </a:rPr>
            </a:br>
            <a:endParaRPr lang="en-US" sz="3200" dirty="0">
              <a:solidFill>
                <a:schemeClr val="tx1"/>
              </a:solidFill>
              <a:ea typeface="+mn-ea"/>
              <a:cs typeface="+mn-cs"/>
            </a:endParaRPr>
          </a:p>
          <a:p>
            <a:pPr marL="0" lvl="1" indent="0" algn="r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sz="3200" dirty="0">
                <a:solidFill>
                  <a:schemeClr val="tx1"/>
                </a:solidFill>
                <a:ea typeface="+mn-ea"/>
                <a:cs typeface="+mn-cs"/>
              </a:rPr>
              <a:t>				(Anderson, 2007, p. 109) </a:t>
            </a:r>
          </a:p>
          <a:p>
            <a:pPr marL="273050" lvl="1">
              <a:spcBef>
                <a:spcPts val="600"/>
              </a:spcBef>
              <a:buClr>
                <a:schemeClr val="accent1"/>
              </a:buClr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36752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Optimized Learning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447991434"/>
              </p:ext>
            </p:extLst>
          </p:nvPr>
        </p:nvGraphicFramePr>
        <p:xfrm>
          <a:off x="2574925" y="1747838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4" name="Equation" r:id="rId18" imgW="1320800" imgH="457200" progId="Equation.DSMT4">
                  <p:embed/>
                </p:oleObj>
              </mc:Choice>
              <mc:Fallback>
                <p:oleObj name="Equation" r:id="rId18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574925" y="1747838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68EEB8C-39AE-C58D-E686-1541B6EDEE34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456109834"/>
              </p:ext>
            </p:extLst>
          </p:nvPr>
        </p:nvGraphicFramePr>
        <p:xfrm>
          <a:off x="1992325" y="4778222"/>
          <a:ext cx="5118100" cy="1347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5" name="Equation" r:id="rId20" imgW="1689100" imgH="444500" progId="Equation.DSMT4">
                  <p:embed/>
                </p:oleObj>
              </mc:Choice>
              <mc:Fallback>
                <p:oleObj name="Equation" r:id="rId20" imgW="1689100" imgH="444500" progId="Equation.DSMT4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992325" y="4778222"/>
                        <a:ext cx="5118100" cy="1347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0380551-FE49-55BB-BDC9-F7ACBB9A21F4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321289" y="4006427"/>
            <a:ext cx="426048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Optimized learning: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134F35A-A4EC-E49E-83CB-0453962C5427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4967360" y="5180985"/>
            <a:ext cx="453838" cy="499307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FB3B22-EA88-DE8E-4B3F-2AC6C2E294FA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5230972" y="5752887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decay parameter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6F1A66-7286-5486-801F-160C8A09A36E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3889580" y="4915641"/>
            <a:ext cx="453838" cy="49094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9D5113-D0C6-E1E4-8321-A96024A15D98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442570" y="4915641"/>
            <a:ext cx="1276434" cy="191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1A237FA-D4E8-056F-0F32-6332754666D2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23910" y="4265662"/>
            <a:ext cx="2451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/>
              <a:t>n </a:t>
            </a:r>
            <a:r>
              <a:rPr lang="en-US" sz="2800" dirty="0"/>
              <a:t>presentations</a:t>
            </a:r>
            <a:endParaRPr lang="en-US" sz="2800" i="1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D9611D3-C2FB-8887-C4CD-6C0E1AA94EE6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6037049" y="5198548"/>
            <a:ext cx="913552" cy="509054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563834-22C6-82FA-2528-5D6076466F89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 flipV="1">
            <a:off x="6756890" y="4219257"/>
            <a:ext cx="726271" cy="781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20CEC6F-A415-A945-4CC1-FE49DF05E840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6456479" y="3154819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Time since first presentation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CA13C55-7472-8B1E-A179-09B02ED4F21E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4142321" y="5457948"/>
            <a:ext cx="453838" cy="499307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7AE318-3671-7965-BCBB-589F78E6FEDF}"/>
              </a:ext>
            </a:extLst>
          </p:cNvPr>
          <p:cNvCxnSpPr/>
          <p:nvPr>
            <p:custDataLst>
              <p:tags r:id="rId15"/>
            </p:custDataLst>
          </p:nvPr>
        </p:nvCxnSpPr>
        <p:spPr>
          <a:xfrm>
            <a:off x="4740441" y="6009242"/>
            <a:ext cx="907676" cy="1167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208B81-5B29-8D29-DBE2-BD6254C5EC4E}"/>
              </a:ext>
            </a:extLst>
          </p:cNvPr>
          <p:cNvCxnSpPr/>
          <p:nvPr>
            <p:custDataLst>
              <p:tags r:id="rId16"/>
            </p:custDataLst>
          </p:nvPr>
        </p:nvCxnSpPr>
        <p:spPr>
          <a:xfrm>
            <a:off x="5380234" y="5782208"/>
            <a:ext cx="453838" cy="2270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3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Optimized Learning</a:t>
            </a:r>
          </a:p>
        </p:txBody>
      </p:sp>
      <p:pic>
        <p:nvPicPr>
          <p:cNvPr id="4" name="Picture 3" descr="optimized1.pdf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5" y="1417638"/>
            <a:ext cx="7937959" cy="46800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>
            <p:custDataLst>
              <p:tags r:id="rId3"/>
            </p:custDataLst>
          </p:nvPr>
        </p:nvCxnSpPr>
        <p:spPr>
          <a:xfrm>
            <a:off x="5243686" y="4437730"/>
            <a:ext cx="532561" cy="0"/>
          </a:xfrm>
          <a:prstGeom prst="line">
            <a:avLst/>
          </a:prstGeom>
          <a:ln>
            <a:solidFill>
              <a:srgbClr val="1F78B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>
            <p:custDataLst>
              <p:tags r:id="rId4"/>
            </p:custDataLst>
          </p:nvPr>
        </p:nvSpPr>
        <p:spPr>
          <a:xfrm>
            <a:off x="5817215" y="4253064"/>
            <a:ext cx="969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</a:t>
            </a:r>
          </a:p>
        </p:txBody>
      </p:sp>
    </p:spTree>
    <p:extLst>
      <p:ext uri="{BB962C8B-B14F-4D97-AF65-F5344CB8AC3E}">
        <p14:creationId xmlns:p14="http://schemas.microsoft.com/office/powerpoint/2010/main" val="229226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Optimized Learning</a:t>
            </a:r>
          </a:p>
        </p:txBody>
      </p:sp>
      <p:pic>
        <p:nvPicPr>
          <p:cNvPr id="3" name="Picture 2" descr="optimized2.pdf">
            <a:extLst>
              <a:ext uri="{FF2B5EF4-FFF2-40B4-BE49-F238E27FC236}">
                <a16:creationId xmlns:a16="http://schemas.microsoft.com/office/drawing/2014/main" id="{014BA0C0-C5B6-2019-35EF-C4C18A1D8FBB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5" y="1417638"/>
            <a:ext cx="7937959" cy="46800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>
            <p:custDataLst>
              <p:tags r:id="rId3"/>
            </p:custDataLst>
          </p:nvPr>
        </p:nvCxnSpPr>
        <p:spPr>
          <a:xfrm>
            <a:off x="5243686" y="4437730"/>
            <a:ext cx="532561" cy="0"/>
          </a:xfrm>
          <a:prstGeom prst="line">
            <a:avLst/>
          </a:prstGeom>
          <a:ln>
            <a:solidFill>
              <a:srgbClr val="1F78B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61BC705-1F99-A4B2-543D-714133DF7A6B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5243686" y="4781294"/>
            <a:ext cx="532561" cy="0"/>
          </a:xfrm>
          <a:prstGeom prst="line">
            <a:avLst/>
          </a:prstGeom>
          <a:ln>
            <a:solidFill>
              <a:srgbClr val="E31A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>
            <p:custDataLst>
              <p:tags r:id="rId5"/>
            </p:custDataLst>
          </p:nvPr>
        </p:nvSpPr>
        <p:spPr>
          <a:xfrm>
            <a:off x="5817215" y="4253064"/>
            <a:ext cx="969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F707BA-6A6F-0F4A-A867-5FE6EC16B250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817215" y="4590130"/>
            <a:ext cx="1363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Optimized</a:t>
            </a:r>
          </a:p>
        </p:txBody>
      </p:sp>
    </p:spTree>
    <p:extLst>
      <p:ext uri="{BB962C8B-B14F-4D97-AF65-F5344CB8AC3E}">
        <p14:creationId xmlns:p14="http://schemas.microsoft.com/office/powerpoint/2010/main" val="236844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ptimized.pdf">
            <a:extLst>
              <a:ext uri="{FF2B5EF4-FFF2-40B4-BE49-F238E27FC236}">
                <a16:creationId xmlns:a16="http://schemas.microsoft.com/office/drawing/2014/main" id="{8BE0FB1A-EFF0-777F-9B46-909D79A575C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5" y="1417638"/>
            <a:ext cx="7937959" cy="468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Optimized Learning</a:t>
            </a:r>
          </a:p>
        </p:txBody>
      </p:sp>
      <p:pic>
        <p:nvPicPr>
          <p:cNvPr id="7" name="Picture 6" descr="optimized1.pdf">
            <a:extLst>
              <a:ext uri="{FF2B5EF4-FFF2-40B4-BE49-F238E27FC236}">
                <a16:creationId xmlns:a16="http://schemas.microsoft.com/office/drawing/2014/main" id="{B98E1A9F-42C1-50C5-28A6-7A595FA5E91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5" y="1417638"/>
            <a:ext cx="7937959" cy="46800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>
            <p:custDataLst>
              <p:tags r:id="rId4"/>
            </p:custDataLst>
          </p:nvPr>
        </p:nvCxnSpPr>
        <p:spPr>
          <a:xfrm>
            <a:off x="5243686" y="4437730"/>
            <a:ext cx="532561" cy="0"/>
          </a:xfrm>
          <a:prstGeom prst="line">
            <a:avLst/>
          </a:prstGeom>
          <a:ln>
            <a:solidFill>
              <a:srgbClr val="1F78B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61BC705-1F99-A4B2-543D-714133DF7A6B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5243686" y="4781294"/>
            <a:ext cx="532561" cy="0"/>
          </a:xfrm>
          <a:prstGeom prst="line">
            <a:avLst/>
          </a:prstGeom>
          <a:ln>
            <a:solidFill>
              <a:srgbClr val="E31A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127CBD-45C9-C9EA-1738-C9DC8C8DA2AA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5243686" y="5122658"/>
            <a:ext cx="532561" cy="0"/>
          </a:xfrm>
          <a:prstGeom prst="line">
            <a:avLst/>
          </a:prstGeom>
          <a:ln>
            <a:solidFill>
              <a:srgbClr val="33A02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>
            <p:custDataLst>
              <p:tags r:id="rId7"/>
            </p:custDataLst>
          </p:nvPr>
        </p:nvSpPr>
        <p:spPr>
          <a:xfrm>
            <a:off x="5817215" y="4253064"/>
            <a:ext cx="969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F707BA-6A6F-0F4A-A867-5FE6EC16B250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5817215" y="4590130"/>
            <a:ext cx="1363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Optimized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9608A0-EB62-6177-C882-F6A5E13C2B6A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5817215" y="4927196"/>
            <a:ext cx="2391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Optimized + 1 Normal</a:t>
            </a:r>
          </a:p>
        </p:txBody>
      </p:sp>
    </p:spTree>
    <p:extLst>
      <p:ext uri="{BB962C8B-B14F-4D97-AF65-F5344CB8AC3E}">
        <p14:creationId xmlns:p14="http://schemas.microsoft.com/office/powerpoint/2010/main" val="3798301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3174682" y="173242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47" name="Equation" r:id="rId12" imgW="596900" imgH="228600" progId="Equation.DSMT4">
                  <p:embed/>
                </p:oleObj>
              </mc:Choice>
              <mc:Fallback>
                <p:oleObj name="Equation" r:id="rId12" imgW="5969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174682" y="173242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" name="Straight Connector 20"/>
          <p:cNvCxnSpPr/>
          <p:nvPr>
            <p:custDataLst>
              <p:tags r:id="rId4"/>
            </p:custDataLst>
          </p:nvPr>
        </p:nvCxnSpPr>
        <p:spPr>
          <a:xfrm>
            <a:off x="5721293" y="3033902"/>
            <a:ext cx="202873" cy="5550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>
            <p:custDataLst>
              <p:tags r:id="rId5"/>
            </p:custDataLst>
          </p:nvPr>
        </p:nvSpPr>
        <p:spPr>
          <a:xfrm>
            <a:off x="5152241" y="3797073"/>
            <a:ext cx="1871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noise</a:t>
            </a:r>
          </a:p>
        </p:txBody>
      </p:sp>
      <p:sp>
        <p:nvSpPr>
          <p:cNvPr id="26" name="Rounded Rectangle 25"/>
          <p:cNvSpPr/>
          <p:nvPr>
            <p:custDataLst>
              <p:tags r:id="rId6"/>
            </p:custDataLst>
          </p:nvPr>
        </p:nvSpPr>
        <p:spPr>
          <a:xfrm>
            <a:off x="4267024" y="1750055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/>
          <p:nvPr>
            <p:custDataLst>
              <p:tags r:id="rId7"/>
            </p:custDataLst>
          </p:nvPr>
        </p:nvCxnSpPr>
        <p:spPr>
          <a:xfrm flipH="1">
            <a:off x="4253369" y="3021898"/>
            <a:ext cx="294831" cy="5670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>
            <p:custDataLst>
              <p:tags r:id="rId8"/>
            </p:custDataLst>
          </p:nvPr>
        </p:nvSpPr>
        <p:spPr>
          <a:xfrm>
            <a:off x="3143137" y="3603792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base-level</a:t>
            </a:r>
          </a:p>
          <a:p>
            <a:pPr algn="ctr"/>
            <a:r>
              <a:rPr lang="en-US" sz="2800" dirty="0"/>
              <a:t>activation</a:t>
            </a:r>
          </a:p>
        </p:txBody>
      </p:sp>
      <p:sp>
        <p:nvSpPr>
          <p:cNvPr id="29" name="Rounded Rectangle 28"/>
          <p:cNvSpPr/>
          <p:nvPr>
            <p:custDataLst>
              <p:tags r:id="rId9"/>
            </p:custDataLst>
          </p:nvPr>
        </p:nvSpPr>
        <p:spPr>
          <a:xfrm>
            <a:off x="5393558" y="1750055"/>
            <a:ext cx="53060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582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78150966"/>
              </p:ext>
            </p:extLst>
          </p:nvPr>
        </p:nvGraphicFramePr>
        <p:xfrm>
          <a:off x="3174682" y="173242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2" name="Equation" r:id="rId12" imgW="596900" imgH="228600" progId="Equation.DSMT4">
                  <p:embed/>
                </p:oleObj>
              </mc:Choice>
              <mc:Fallback>
                <p:oleObj name="Equation" r:id="rId12" imgW="5969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174682" y="173242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" name="Straight Connector 20"/>
          <p:cNvCxnSpPr/>
          <p:nvPr>
            <p:custDataLst>
              <p:tags r:id="rId4"/>
            </p:custDataLst>
          </p:nvPr>
        </p:nvCxnSpPr>
        <p:spPr>
          <a:xfrm>
            <a:off x="5721293" y="3033902"/>
            <a:ext cx="202873" cy="5550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>
            <p:custDataLst>
              <p:tags r:id="rId5"/>
            </p:custDataLst>
          </p:nvPr>
        </p:nvSpPr>
        <p:spPr>
          <a:xfrm>
            <a:off x="5152241" y="3797073"/>
            <a:ext cx="1871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noise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21282FA-97BE-7B1A-DF77-D10006C838FA}"/>
              </a:ext>
            </a:extLst>
          </p:cNvPr>
          <p:cNvGraphicFramePr>
            <a:graphicFrameLocks noChangeAspect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3791116118"/>
              </p:ext>
            </p:extLst>
          </p:nvPr>
        </p:nvGraphicFramePr>
        <p:xfrm>
          <a:off x="940552" y="381665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3" name="Equation" r:id="rId14" imgW="1320800" imgH="457200" progId="Equation.DSMT4">
                  <p:embed/>
                </p:oleObj>
              </mc:Choice>
              <mc:Fallback>
                <p:oleObj name="Equation" r:id="rId14" imgW="1320800" imgH="4572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40552" y="381665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31896C4-0E4A-6AF3-1512-3BADBD5E560E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 flipH="1">
            <a:off x="3618682" y="3033902"/>
            <a:ext cx="934726" cy="953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>
            <p:custDataLst>
              <p:tags r:id="rId8"/>
            </p:custDataLst>
          </p:nvPr>
        </p:nvSpPr>
        <p:spPr>
          <a:xfrm>
            <a:off x="4267024" y="1750055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>
            <p:custDataLst>
              <p:tags r:id="rId9"/>
            </p:custDataLst>
          </p:nvPr>
        </p:nvSpPr>
        <p:spPr>
          <a:xfrm>
            <a:off x="5393558" y="1750055"/>
            <a:ext cx="53060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94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Noise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5207000" y="355724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396" name="Equation" r:id="rId6" imgW="114300" imgH="177800" progId="Equation.DSMT4">
                  <p:embed/>
                </p:oleObj>
              </mc:Choice>
              <mc:Fallback>
                <p:oleObj name="Equation" r:id="rId6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07000" y="355724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custDataLst>
              <p:tags r:id="rId4"/>
            </p:custDataLst>
          </p:nvPr>
        </p:nvGraphicFramePr>
        <p:xfrm>
          <a:off x="2045854" y="1429941"/>
          <a:ext cx="5423728" cy="10415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397" name="Equation" r:id="rId8" imgW="1257300" imgH="241300" progId="Equation.DSMT4">
                  <p:embed/>
                </p:oleObj>
              </mc:Choice>
              <mc:Fallback>
                <p:oleObj name="Equation" r:id="rId8" imgW="12573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045854" y="1429941"/>
                        <a:ext cx="5423728" cy="10415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391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Noise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207177055"/>
              </p:ext>
            </p:extLst>
          </p:nvPr>
        </p:nvGraphicFramePr>
        <p:xfrm>
          <a:off x="5207000" y="355724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0" name="Equation" r:id="rId8" imgW="114300" imgH="177800" progId="Equation.DSMT4">
                  <p:embed/>
                </p:oleObj>
              </mc:Choice>
              <mc:Fallback>
                <p:oleObj name="Equation" r:id="rId8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207000" y="355724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2433311127"/>
              </p:ext>
            </p:extLst>
          </p:nvPr>
        </p:nvGraphicFramePr>
        <p:xfrm>
          <a:off x="2045854" y="1429941"/>
          <a:ext cx="5423728" cy="10415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1" name="Equation" r:id="rId10" imgW="1257300" imgH="241300" progId="Equation.DSMT4">
                  <p:embed/>
                </p:oleObj>
              </mc:Choice>
              <mc:Fallback>
                <p:oleObj name="Equation" r:id="rId10" imgW="12573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045854" y="1429941"/>
                        <a:ext cx="5423728" cy="10415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D5FD0DC-D0F1-28A9-0E3E-FFD2C8B14C5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475782" y="3211820"/>
            <a:ext cx="1871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added at retrieval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DEF53C6-EEA7-6DF9-3613-E99B7839BF7B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flipH="1">
            <a:off x="3761774" y="2574532"/>
            <a:ext cx="294831" cy="5670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77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Noise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064805015"/>
              </p:ext>
            </p:extLst>
          </p:nvPr>
        </p:nvGraphicFramePr>
        <p:xfrm>
          <a:off x="5207000" y="355724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4" name="Equation" r:id="rId10" imgW="114300" imgH="177800" progId="Equation.DSMT4">
                  <p:embed/>
                </p:oleObj>
              </mc:Choice>
              <mc:Fallback>
                <p:oleObj name="Equation" r:id="rId10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07000" y="355724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174439886"/>
              </p:ext>
            </p:extLst>
          </p:nvPr>
        </p:nvGraphicFramePr>
        <p:xfrm>
          <a:off x="2045854" y="1429941"/>
          <a:ext cx="5423728" cy="10415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5" name="Equation" r:id="rId12" imgW="1257300" imgH="241300" progId="Equation.DSMT4">
                  <p:embed/>
                </p:oleObj>
              </mc:Choice>
              <mc:Fallback>
                <p:oleObj name="Equation" r:id="rId12" imgW="12573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45854" y="1429941"/>
                        <a:ext cx="5423728" cy="10415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D5FD0DC-D0F1-28A9-0E3E-FFD2C8B14C5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475782" y="3211820"/>
            <a:ext cx="1871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added at retrieval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DEF53C6-EEA7-6DF9-3613-E99B7839BF7B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flipH="1">
            <a:off x="3761774" y="2574532"/>
            <a:ext cx="294831" cy="5670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72BC5CF-A253-3562-2DB9-C1E4568D1AF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5827425" y="3211820"/>
            <a:ext cx="20829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associated with a chunk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CB611D7-CE40-4006-7465-FE1B4FD78B11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6595560" y="2644809"/>
            <a:ext cx="199905" cy="5670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55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Noise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5207000" y="355724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8" name="Equation" r:id="rId6" imgW="114300" imgH="177800" progId="Equation.DSMT4">
                  <p:embed/>
                </p:oleObj>
              </mc:Choice>
              <mc:Fallback>
                <p:oleObj name="Equation" r:id="rId6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07000" y="355724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custDataLst>
              <p:tags r:id="rId4"/>
            </p:custDataLst>
          </p:nvPr>
        </p:nvGraphicFramePr>
        <p:xfrm>
          <a:off x="2045854" y="1429941"/>
          <a:ext cx="5423728" cy="10415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9" name="Equation" r:id="rId8" imgW="1257300" imgH="241300" progId="Equation.DSMT4">
                  <p:embed/>
                </p:oleObj>
              </mc:Choice>
              <mc:Fallback>
                <p:oleObj name="Equation" r:id="rId8" imgW="12573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045854" y="1429941"/>
                        <a:ext cx="5423728" cy="10415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626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type="body" sz="quarter" idx="10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pPr marL="0" lvl="1" indent="0" algn="ctr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sz="3600" dirty="0"/>
              <a:t>“</a:t>
            </a:r>
            <a:r>
              <a:rPr lang="en-US" sz="3200" dirty="0">
                <a:solidFill>
                  <a:schemeClr val="tx1"/>
                </a:solidFill>
                <a:ea typeface="+mn-ea"/>
                <a:cs typeface="+mn-cs"/>
              </a:rPr>
              <a:t>the memory system […] makes most available those memories most likely to be needed” </a:t>
            </a:r>
            <a:br>
              <a:rPr lang="en-US" sz="3200" dirty="0">
                <a:solidFill>
                  <a:schemeClr val="tx1"/>
                </a:solidFill>
                <a:ea typeface="+mn-ea"/>
                <a:cs typeface="+mn-cs"/>
              </a:rPr>
            </a:br>
            <a:endParaRPr lang="en-US" sz="3200" dirty="0">
              <a:solidFill>
                <a:schemeClr val="tx1"/>
              </a:solidFill>
              <a:ea typeface="+mn-ea"/>
              <a:cs typeface="+mn-cs"/>
            </a:endParaRPr>
          </a:p>
          <a:p>
            <a:pPr marL="0" lvl="1" indent="0" algn="r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sz="3200" dirty="0">
                <a:solidFill>
                  <a:schemeClr val="tx1"/>
                </a:solidFill>
                <a:ea typeface="+mn-ea"/>
                <a:cs typeface="+mn-cs"/>
              </a:rPr>
              <a:t>				(Anderson, 2007, p. 109) </a:t>
            </a:r>
          </a:p>
          <a:p>
            <a:pPr marL="273050" lvl="1">
              <a:spcBef>
                <a:spcPts val="600"/>
              </a:spcBef>
              <a:buClr>
                <a:schemeClr val="accent1"/>
              </a:buClr>
            </a:pPr>
            <a:endParaRPr lang="en-US" sz="2800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3DBA32B-946A-FD24-BDDB-619D7B3F2CBE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630454" y="4823446"/>
            <a:ext cx="8147248" cy="20701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Clr>
                <a:schemeClr val="accent1"/>
              </a:buClr>
              <a:buFont typeface="Arial"/>
              <a:buNone/>
            </a:pPr>
            <a:r>
              <a:rPr lang="en-US" sz="3600" i="1" dirty="0">
                <a:solidFill>
                  <a:schemeClr val="accent1"/>
                </a:solidFill>
              </a:rPr>
              <a:t>How does it know which memories are most likely to be needed?</a:t>
            </a:r>
            <a:endParaRPr lang="en-US" sz="3200" i="1" dirty="0">
              <a:solidFill>
                <a:schemeClr val="accent1"/>
              </a:solidFill>
              <a:cs typeface="+mn-cs"/>
            </a:endParaRPr>
          </a:p>
          <a:p>
            <a:pPr marL="273050" lvl="1">
              <a:spcBef>
                <a:spcPts val="600"/>
              </a:spcBef>
              <a:buClr>
                <a:schemeClr val="accent1"/>
              </a:buClr>
            </a:pPr>
            <a:endParaRPr lang="en-US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712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Noise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595464372"/>
              </p:ext>
            </p:extLst>
          </p:nvPr>
        </p:nvGraphicFramePr>
        <p:xfrm>
          <a:off x="5207000" y="355724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6" name="Equation" r:id="rId12" imgW="114300" imgH="177800" progId="Equation.DSMT4">
                  <p:embed/>
                </p:oleObj>
              </mc:Choice>
              <mc:Fallback>
                <p:oleObj name="Equation" r:id="rId12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07000" y="355724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273449776"/>
              </p:ext>
            </p:extLst>
          </p:nvPr>
        </p:nvGraphicFramePr>
        <p:xfrm>
          <a:off x="2045854" y="1429941"/>
          <a:ext cx="5423728" cy="10415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7" name="Equation" r:id="rId14" imgW="1257300" imgH="241300" progId="Equation.DSMT4">
                  <p:embed/>
                </p:oleObj>
              </mc:Choice>
              <mc:Fallback>
                <p:oleObj name="Equation" r:id="rId14" imgW="12573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045854" y="1429941"/>
                        <a:ext cx="5423728" cy="10415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528D5B9-3398-2845-0ABE-6719EFB0E5F6}"/>
              </a:ext>
            </a:extLst>
          </p:cNvPr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262453296"/>
              </p:ext>
            </p:extLst>
          </p:nvPr>
        </p:nvGraphicFramePr>
        <p:xfrm>
          <a:off x="5933494" y="4453045"/>
          <a:ext cx="1727264" cy="10927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8" name="Equation" r:id="rId16" imgW="622300" imgH="393700" progId="Equation.DSMT4">
                  <p:embed/>
                </p:oleObj>
              </mc:Choice>
              <mc:Fallback>
                <p:oleObj name="Equation" r:id="rId16" imgW="622300" imgH="393700" progId="Equation.DSMT4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933494" y="4453045"/>
                        <a:ext cx="1727264" cy="10927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 descr="noise.pdf">
            <a:extLst>
              <a:ext uri="{FF2B5EF4-FFF2-40B4-BE49-F238E27FC236}">
                <a16:creationId xmlns:a16="http://schemas.microsoft.com/office/drawing/2014/main" id="{FE1EE106-BA09-6E3B-38FC-FDC7FBE2A8D0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438" y="2951443"/>
            <a:ext cx="3796745" cy="37967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68D2FA7-EADB-DFB9-6FF4-63EFCC8DE4A5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2114134" y="2689948"/>
            <a:ext cx="3628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Logistic Distribution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3ED14E3-CAC5-BADE-53C8-9DA597D9E43F}"/>
              </a:ext>
            </a:extLst>
          </p:cNvPr>
          <p:cNvGraphicFramePr>
            <a:graphicFrameLocks noChangeAspect="1"/>
          </p:cNvGraphicFramePr>
          <p:nvPr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2522793696"/>
              </p:ext>
            </p:extLst>
          </p:nvPr>
        </p:nvGraphicFramePr>
        <p:xfrm>
          <a:off x="6226098" y="3850811"/>
          <a:ext cx="1018687" cy="545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9" name="Equation" r:id="rId19" imgW="355600" imgH="190500" progId="Equation.DSMT4">
                  <p:embed/>
                </p:oleObj>
              </mc:Choice>
              <mc:Fallback>
                <p:oleObj name="Equation" r:id="rId19" imgW="355600" imgH="190500" progId="Equation.DSMT4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226098" y="3850811"/>
                        <a:ext cx="1018687" cy="545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20DF591-6022-DA18-1496-E32200736DBE}"/>
              </a:ext>
            </a:extLst>
          </p:cNvPr>
          <p:cNvGraphicFramePr>
            <a:graphicFrameLocks noChangeAspect="1"/>
          </p:cNvGraphicFramePr>
          <p:nvPr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3305875602"/>
              </p:ext>
            </p:extLst>
          </p:nvPr>
        </p:nvGraphicFramePr>
        <p:xfrm>
          <a:off x="4445131" y="5123944"/>
          <a:ext cx="876169" cy="4218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0" name="Equation" r:id="rId21" imgW="342900" imgH="165100" progId="Equation.DSMT4">
                  <p:embed/>
                </p:oleObj>
              </mc:Choice>
              <mc:Fallback>
                <p:oleObj name="Equation" r:id="rId21" imgW="342900" imgH="165100" progId="Equation.DSMT4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445131" y="5123944"/>
                        <a:ext cx="876169" cy="4218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B5EE864-DFC9-ACE7-6EC0-514DBF56FD84}"/>
              </a:ext>
            </a:extLst>
          </p:cNvPr>
          <p:cNvGraphicFramePr>
            <a:graphicFrameLocks noChangeAspect="1"/>
          </p:cNvGraphicFramePr>
          <p:nvPr>
            <p:custDataLst>
              <p:tags r:id="rId10"/>
            </p:custDataLst>
            <p:extLst>
              <p:ext uri="{D42A27DB-BD31-4B8C-83A1-F6EECF244321}">
                <p14:modId xmlns:p14="http://schemas.microsoft.com/office/powerpoint/2010/main" val="2849453095"/>
              </p:ext>
            </p:extLst>
          </p:nvPr>
        </p:nvGraphicFramePr>
        <p:xfrm>
          <a:off x="4159446" y="3911115"/>
          <a:ext cx="876169" cy="4218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1" name="Equation" r:id="rId23" imgW="342900" imgH="165100" progId="Equation.DSMT4">
                  <p:embed/>
                </p:oleObj>
              </mc:Choice>
              <mc:Fallback>
                <p:oleObj name="Equation" r:id="rId23" imgW="342900" imgH="165100" progId="Equation.DSMT4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4159446" y="3911115"/>
                        <a:ext cx="876169" cy="4218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433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3174682" y="173242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6" name="Equation" r:id="rId12" imgW="596900" imgH="228600" progId="Equation.DSMT4">
                  <p:embed/>
                </p:oleObj>
              </mc:Choice>
              <mc:Fallback>
                <p:oleObj name="Equation" r:id="rId12" imgW="5969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174682" y="173242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" name="Straight Connector 20"/>
          <p:cNvCxnSpPr/>
          <p:nvPr>
            <p:custDataLst>
              <p:tags r:id="rId4"/>
            </p:custDataLst>
          </p:nvPr>
        </p:nvCxnSpPr>
        <p:spPr>
          <a:xfrm>
            <a:off x="5721293" y="3033902"/>
            <a:ext cx="202873" cy="5550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>
            <p:custDataLst>
              <p:tags r:id="rId5"/>
            </p:custDataLst>
          </p:nvPr>
        </p:nvSpPr>
        <p:spPr>
          <a:xfrm>
            <a:off x="5152241" y="3797073"/>
            <a:ext cx="1871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noise</a:t>
            </a: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custDataLst>
              <p:tags r:id="rId6"/>
            </p:custDataLst>
          </p:nvPr>
        </p:nvGraphicFramePr>
        <p:xfrm>
          <a:off x="626487" y="381665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7" name="Equation" r:id="rId14" imgW="1320800" imgH="457200" progId="Equation.DSMT4">
                  <p:embed/>
                </p:oleObj>
              </mc:Choice>
              <mc:Fallback>
                <p:oleObj name="Equation" r:id="rId14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26487" y="381665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Straight Connector 14"/>
          <p:cNvCxnSpPr/>
          <p:nvPr>
            <p:custDataLst>
              <p:tags r:id="rId7"/>
            </p:custDataLst>
          </p:nvPr>
        </p:nvCxnSpPr>
        <p:spPr>
          <a:xfrm flipH="1">
            <a:off x="3618682" y="3033902"/>
            <a:ext cx="934726" cy="953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>
            <p:custDataLst>
              <p:tags r:id="rId8"/>
            </p:custDataLst>
          </p:nvPr>
        </p:nvSpPr>
        <p:spPr>
          <a:xfrm>
            <a:off x="4267024" y="1750055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>
            <p:custDataLst>
              <p:tags r:id="rId9"/>
            </p:custDataLst>
          </p:nvPr>
        </p:nvSpPr>
        <p:spPr>
          <a:xfrm>
            <a:off x="5393558" y="1750055"/>
            <a:ext cx="53060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8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689824298"/>
              </p:ext>
            </p:extLst>
          </p:nvPr>
        </p:nvGraphicFramePr>
        <p:xfrm>
          <a:off x="3174682" y="173242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1" name="Equation" r:id="rId12" imgW="596900" imgH="228600" progId="Equation.DSMT4">
                  <p:embed/>
                </p:oleObj>
              </mc:Choice>
              <mc:Fallback>
                <p:oleObj name="Equation" r:id="rId12" imgW="5969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174682" y="173242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" name="Straight Connector 20"/>
          <p:cNvCxnSpPr/>
          <p:nvPr>
            <p:custDataLst>
              <p:tags r:id="rId4"/>
            </p:custDataLst>
          </p:nvPr>
        </p:nvCxnSpPr>
        <p:spPr>
          <a:xfrm>
            <a:off x="5721293" y="3033902"/>
            <a:ext cx="202873" cy="5550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2940144860"/>
              </p:ext>
            </p:extLst>
          </p:nvPr>
        </p:nvGraphicFramePr>
        <p:xfrm>
          <a:off x="626487" y="381665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2" name="Equation" r:id="rId14" imgW="1320800" imgH="457200" progId="Equation.DSMT4">
                  <p:embed/>
                </p:oleObj>
              </mc:Choice>
              <mc:Fallback>
                <p:oleObj name="Equation" r:id="rId14" imgW="13208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26487" y="381665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Straight Connector 14"/>
          <p:cNvCxnSpPr/>
          <p:nvPr>
            <p:custDataLst>
              <p:tags r:id="rId6"/>
            </p:custDataLst>
          </p:nvPr>
        </p:nvCxnSpPr>
        <p:spPr>
          <a:xfrm flipH="1">
            <a:off x="3618682" y="3033902"/>
            <a:ext cx="934726" cy="953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>
            <p:custDataLst>
              <p:tags r:id="rId7"/>
            </p:custDataLst>
          </p:nvPr>
        </p:nvSpPr>
        <p:spPr>
          <a:xfrm>
            <a:off x="4267024" y="1750055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>
            <p:custDataLst>
              <p:tags r:id="rId8"/>
            </p:custDataLst>
          </p:nvPr>
        </p:nvSpPr>
        <p:spPr>
          <a:xfrm>
            <a:off x="5393558" y="1750055"/>
            <a:ext cx="53060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6DFE1-FC03-B742-7334-2D928B254A4C}"/>
              </a:ext>
            </a:extLst>
          </p:cNvPr>
          <p:cNvGraphicFramePr>
            <a:graphicFrameLocks noChangeAspect="1"/>
          </p:cNvGraphicFramePr>
          <p:nvPr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518222112"/>
              </p:ext>
            </p:extLst>
          </p:nvPr>
        </p:nvGraphicFramePr>
        <p:xfrm>
          <a:off x="5001089" y="4039069"/>
          <a:ext cx="4138084" cy="7946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3" name="Equation" r:id="rId16" imgW="1257300" imgH="241300" progId="Equation.DSMT4">
                  <p:embed/>
                </p:oleObj>
              </mc:Choice>
              <mc:Fallback>
                <p:oleObj name="Equation" r:id="rId16" imgW="1257300" imgH="241300" progId="Equation.DSMT4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001089" y="4039069"/>
                        <a:ext cx="4138084" cy="7946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9882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Recall Probability</a:t>
            </a:r>
          </a:p>
        </p:txBody>
      </p:sp>
    </p:spTree>
    <p:extLst>
      <p:ext uri="{BB962C8B-B14F-4D97-AF65-F5344CB8AC3E}">
        <p14:creationId xmlns:p14="http://schemas.microsoft.com/office/powerpoint/2010/main" val="89886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Recall Probability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4877E7C-7F6A-7C51-0379-49265425A6EC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016079673"/>
              </p:ext>
            </p:extLst>
          </p:nvPr>
        </p:nvGraphicFramePr>
        <p:xfrm>
          <a:off x="1456342" y="2469858"/>
          <a:ext cx="6214333" cy="19678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3" name="Equation" r:id="rId5" imgW="1524000" imgH="482600" progId="Equation.DSMT4">
                  <p:embed/>
                </p:oleObj>
              </mc:Choice>
              <mc:Fallback>
                <p:oleObj name="Equation" r:id="rId5" imgW="1524000" imgH="482600" progId="Equation.DSMT4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56342" y="2469858"/>
                        <a:ext cx="6214333" cy="19678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0491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Recall Probability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4877E7C-7F6A-7C51-0379-49265425A6EC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485101069"/>
              </p:ext>
            </p:extLst>
          </p:nvPr>
        </p:nvGraphicFramePr>
        <p:xfrm>
          <a:off x="1456342" y="2469858"/>
          <a:ext cx="6214333" cy="19678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87" name="Equation" r:id="rId8" imgW="1524000" imgH="482600" progId="Equation.DSMT4">
                  <p:embed/>
                </p:oleObj>
              </mc:Choice>
              <mc:Fallback>
                <p:oleObj name="Equation" r:id="rId8" imgW="1524000" imgH="482600" progId="Equation.DSMT4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456342" y="2469858"/>
                        <a:ext cx="6214333" cy="19678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3244BFD-C2D9-3CE7-D6C5-9811DC9A7F5E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 flipH="1">
            <a:off x="6895979" y="2469858"/>
            <a:ext cx="382351" cy="7526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343EDBF-1152-06FC-44D6-C359D5375B23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732114" y="3359020"/>
            <a:ext cx="300412" cy="382329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B83CC5-59D3-45CA-58C9-758B458366E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6465493" y="1417638"/>
            <a:ext cx="2069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threshold</a:t>
            </a:r>
          </a:p>
        </p:txBody>
      </p:sp>
    </p:spTree>
    <p:extLst>
      <p:ext uri="{BB962C8B-B14F-4D97-AF65-F5344CB8AC3E}">
        <p14:creationId xmlns:p14="http://schemas.microsoft.com/office/powerpoint/2010/main" val="3828173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Recall Probability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4877E7C-7F6A-7C51-0379-49265425A6EC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946355685"/>
              </p:ext>
            </p:extLst>
          </p:nvPr>
        </p:nvGraphicFramePr>
        <p:xfrm>
          <a:off x="1456342" y="2469858"/>
          <a:ext cx="6214333" cy="19678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1" name="Equation" r:id="rId11" imgW="1524000" imgH="482600" progId="Equation.DSMT4">
                  <p:embed/>
                </p:oleObj>
              </mc:Choice>
              <mc:Fallback>
                <p:oleObj name="Equation" r:id="rId11" imgW="1524000" imgH="482600" progId="Equation.DSMT4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456342" y="2469858"/>
                        <a:ext cx="6214333" cy="19678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3244BFD-C2D9-3CE7-D6C5-9811DC9A7F5E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 flipH="1">
            <a:off x="6895979" y="2469858"/>
            <a:ext cx="382351" cy="7526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343EDBF-1152-06FC-44D6-C359D5375B23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732114" y="3359020"/>
            <a:ext cx="300412" cy="382329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B83CC5-59D3-45CA-58C9-758B458366E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6465493" y="1417638"/>
            <a:ext cx="2069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threshold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AF6930C-314C-63FD-3873-BA7EAD171BE8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7169089" y="3374876"/>
            <a:ext cx="300412" cy="382329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4B18EE-3C29-4023-8EB8-7EEF3A1D0C97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 flipH="1" flipV="1">
            <a:off x="7465840" y="3879553"/>
            <a:ext cx="181176" cy="7766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8EB4E68-7EE4-9906-57AE-679ECE56A40A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6643008" y="4656204"/>
            <a:ext cx="2069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activation</a:t>
            </a:r>
          </a:p>
        </p:txBody>
      </p:sp>
    </p:spTree>
    <p:extLst>
      <p:ext uri="{BB962C8B-B14F-4D97-AF65-F5344CB8AC3E}">
        <p14:creationId xmlns:p14="http://schemas.microsoft.com/office/powerpoint/2010/main" val="318963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Recall Probability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4877E7C-7F6A-7C51-0379-49265425A6EC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116055037"/>
              </p:ext>
            </p:extLst>
          </p:nvPr>
        </p:nvGraphicFramePr>
        <p:xfrm>
          <a:off x="1456342" y="2469858"/>
          <a:ext cx="6214333" cy="19678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35" name="Equation" r:id="rId14" imgW="1524000" imgH="482600" progId="Equation.DSMT4">
                  <p:embed/>
                </p:oleObj>
              </mc:Choice>
              <mc:Fallback>
                <p:oleObj name="Equation" r:id="rId14" imgW="1524000" imgH="482600" progId="Equation.DSMT4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456342" y="2469858"/>
                        <a:ext cx="6214333" cy="19678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3244BFD-C2D9-3CE7-D6C5-9811DC9A7F5E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 flipH="1">
            <a:off x="6895979" y="2469858"/>
            <a:ext cx="382351" cy="7526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343EDBF-1152-06FC-44D6-C359D5375B23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732114" y="3359020"/>
            <a:ext cx="300412" cy="382329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B83CC5-59D3-45CA-58C9-758B458366E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6465493" y="1417638"/>
            <a:ext cx="2069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threshold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AF6930C-314C-63FD-3873-BA7EAD171BE8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7169089" y="3374876"/>
            <a:ext cx="300412" cy="382329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4B18EE-3C29-4023-8EB8-7EEF3A1D0C97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 flipH="1" flipV="1">
            <a:off x="7465840" y="3879553"/>
            <a:ext cx="181176" cy="7766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8EB4E68-7EE4-9906-57AE-679ECE56A40A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6643008" y="4656204"/>
            <a:ext cx="2069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activation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E038EEB-2369-939F-C220-A8502631E993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6946940" y="3853903"/>
            <a:ext cx="300412" cy="382329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BC903F-126D-E8DA-8BC0-5E8EB8F7048E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 flipV="1">
            <a:off x="6213209" y="4328494"/>
            <a:ext cx="751042" cy="12152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2746506-F5DA-2F49-3771-A5620A376F99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4963391" y="5430637"/>
            <a:ext cx="2069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noise variance</a:t>
            </a:r>
          </a:p>
        </p:txBody>
      </p:sp>
    </p:spTree>
    <p:extLst>
      <p:ext uri="{BB962C8B-B14F-4D97-AF65-F5344CB8AC3E}">
        <p14:creationId xmlns:p14="http://schemas.microsoft.com/office/powerpoint/2010/main" val="50170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5260"/>
          </a:xfrm>
        </p:spPr>
        <p:txBody>
          <a:bodyPr/>
          <a:lstStyle/>
          <a:p>
            <a:r>
              <a:rPr lang="en-US" dirty="0"/>
              <a:t>Recall Probability</a:t>
            </a:r>
          </a:p>
        </p:txBody>
      </p:sp>
      <p:pic>
        <p:nvPicPr>
          <p:cNvPr id="4" name="Picture 3" descr="probofre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505" y="901044"/>
            <a:ext cx="5699339" cy="5699339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5743472" y="5123980"/>
          <a:ext cx="876169" cy="4218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2" name="Equation" r:id="rId4" imgW="342900" imgH="165100" progId="Equation.DSMT4">
                  <p:embed/>
                </p:oleObj>
              </mc:Choice>
              <mc:Fallback>
                <p:oleObj name="Equation" r:id="rId4" imgW="342900" imgH="165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743472" y="5123980"/>
                        <a:ext cx="876169" cy="4218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5743472" y="4641172"/>
          <a:ext cx="876169" cy="4218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3" name="Equation" r:id="rId6" imgW="342900" imgH="165100" progId="Equation.DSMT4">
                  <p:embed/>
                </p:oleObj>
              </mc:Choice>
              <mc:Fallback>
                <p:oleObj name="Equation" r:id="rId6" imgW="342900" imgH="165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743472" y="4641172"/>
                        <a:ext cx="876169" cy="4218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5743472" y="4059523"/>
          <a:ext cx="113665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4" name="Equation" r:id="rId8" imgW="444500" imgH="203200" progId="Equation.DSMT4">
                  <p:embed/>
                </p:oleObj>
              </mc:Choice>
              <mc:Fallback>
                <p:oleObj name="Equation" r:id="rId8" imgW="4445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743472" y="4059523"/>
                        <a:ext cx="113665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5148101" y="4888329"/>
            <a:ext cx="532561" cy="0"/>
          </a:xfrm>
          <a:prstGeom prst="line">
            <a:avLst/>
          </a:prstGeom>
          <a:ln>
            <a:solidFill>
              <a:srgbClr val="1F78B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148101" y="5374171"/>
            <a:ext cx="532561" cy="0"/>
          </a:xfrm>
          <a:prstGeom prst="line">
            <a:avLst/>
          </a:prstGeom>
          <a:ln>
            <a:solidFill>
              <a:srgbClr val="E31A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148101" y="4412628"/>
            <a:ext cx="532561" cy="0"/>
          </a:xfrm>
          <a:prstGeom prst="line">
            <a:avLst/>
          </a:prstGeom>
          <a:ln>
            <a:solidFill>
              <a:srgbClr val="33A02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680662" y="2239348"/>
            <a:ext cx="3168040" cy="12289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/>
        </p:nvGraphicFramePr>
        <p:xfrm>
          <a:off x="5870963" y="2396109"/>
          <a:ext cx="2706594" cy="857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5" name="Equation" r:id="rId10" imgW="1524000" imgH="482600" progId="Equation.DSMT4">
                  <p:embed/>
                </p:oleObj>
              </mc:Choice>
              <mc:Fallback>
                <p:oleObj name="Equation" r:id="rId10" imgW="15240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870963" y="2396109"/>
                        <a:ext cx="2706594" cy="85708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190503" y="1198637"/>
            <a:ext cx="2039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retrieval threshold</a:t>
            </a:r>
          </a:p>
        </p:txBody>
      </p:sp>
    </p:spTree>
    <p:extLst>
      <p:ext uri="{BB962C8B-B14F-4D97-AF65-F5344CB8AC3E}">
        <p14:creationId xmlns:p14="http://schemas.microsoft.com/office/powerpoint/2010/main" val="1758282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s=0.1, two chunks with A</a:t>
            </a:r>
            <a:r>
              <a:rPr lang="en-US" baseline="-25000" dirty="0"/>
              <a:t>A</a:t>
            </a:r>
            <a:r>
              <a:rPr lang="en-US" dirty="0"/>
              <a:t>=0.2 and A</a:t>
            </a:r>
            <a:r>
              <a:rPr lang="en-US" baseline="-25000" dirty="0"/>
              <a:t>B</a:t>
            </a:r>
            <a:r>
              <a:rPr lang="en-US" dirty="0"/>
              <a:t>=0.3</a:t>
            </a:r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275443" y="2408691"/>
          <a:ext cx="4799013" cy="347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83" name="Worksheet" r:id="rId11" imgW="17627600" imgH="12750800" progId="Excel.Sheet.8">
                  <p:embed/>
                </p:oleObj>
              </mc:Choice>
              <mc:Fallback>
                <p:oleObj name="Worksheet" r:id="rId11" imgW="17627600" imgH="12750800" progId="Excel.Shee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5443" y="2408691"/>
                        <a:ext cx="4799013" cy="3470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4"/>
          <p:cNvCxnSpPr>
            <a:cxnSpLocks noChangeShapeType="1"/>
          </p:cNvCxnSpPr>
          <p:nvPr>
            <p:custDataLst>
              <p:tags r:id="rId4"/>
            </p:custDataLst>
          </p:nvPr>
        </p:nvCxnSpPr>
        <p:spPr bwMode="auto">
          <a:xfrm rot="5400000">
            <a:off x="1582625" y="4144622"/>
            <a:ext cx="3200400" cy="1587"/>
          </a:xfrm>
          <a:prstGeom prst="line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7" name="TextBox 6"/>
          <p:cNvSpPr txBox="1"/>
          <p:nvPr>
            <p:custDataLst>
              <p:tags r:id="rId5"/>
            </p:custDataLst>
          </p:nvPr>
        </p:nvSpPr>
        <p:spPr>
          <a:xfrm>
            <a:off x="1066800" y="1443342"/>
            <a:ext cx="2069135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retrieval threshold</a:t>
            </a:r>
          </a:p>
        </p:txBody>
      </p:sp>
      <p:cxnSp>
        <p:nvCxnSpPr>
          <p:cNvPr id="8" name="Straight Arrow Connector 7"/>
          <p:cNvCxnSpPr>
            <a:stCxn id="7" idx="2"/>
          </p:cNvCxnSpPr>
          <p:nvPr>
            <p:custDataLst>
              <p:tags r:id="rId6"/>
            </p:custDataLst>
          </p:nvPr>
        </p:nvCxnSpPr>
        <p:spPr>
          <a:xfrm>
            <a:off x="2101368" y="2274339"/>
            <a:ext cx="1034567" cy="4833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>
            <p:custDataLst>
              <p:tags r:id="rId7"/>
            </p:custDataLst>
          </p:nvPr>
        </p:nvSpPr>
        <p:spPr>
          <a:xfrm>
            <a:off x="2525486" y="5878966"/>
            <a:ext cx="2069135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activation</a:t>
            </a:r>
          </a:p>
        </p:txBody>
      </p:sp>
      <p:sp>
        <p:nvSpPr>
          <p:cNvPr id="14" name="TextBox 13"/>
          <p:cNvSpPr txBox="1"/>
          <p:nvPr>
            <p:custDataLst>
              <p:tags r:id="rId8"/>
            </p:custDataLst>
          </p:nvPr>
        </p:nvSpPr>
        <p:spPr>
          <a:xfrm>
            <a:off x="4844377" y="3190877"/>
            <a:ext cx="1084943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Chunk A</a:t>
            </a:r>
          </a:p>
          <a:p>
            <a:r>
              <a:rPr lang="en-US" dirty="0">
                <a:latin typeface="Gill Sans Light"/>
                <a:cs typeface="Gill Sans Light"/>
              </a:rPr>
              <a:t>Chunk B</a:t>
            </a:r>
          </a:p>
        </p:txBody>
      </p:sp>
    </p:spTree>
    <p:extLst>
      <p:ext uri="{BB962C8B-B14F-4D97-AF65-F5344CB8AC3E}">
        <p14:creationId xmlns:p14="http://schemas.microsoft.com/office/powerpoint/2010/main" val="48977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rational basis for </a:t>
            </a:r>
            <a:r>
              <a:rPr lang="en-US" sz="3600"/>
              <a:t>declarative memory</a:t>
            </a:r>
            <a:endParaRPr lang="en-US" sz="36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/>
        <p:txBody>
          <a:bodyPr/>
          <a:lstStyle/>
          <a:p>
            <a:pPr>
              <a:buChar char=" "/>
            </a:pPr>
            <a:r>
              <a:rPr lang="en-US"/>
              <a:t>                                                </a:t>
            </a:r>
            <a:br>
              <a:rPr lang="en-US"/>
            </a:br>
            <a:r>
              <a:rPr lang="en-US"/>
              <a:t>                                                </a:t>
            </a:r>
            <a:br>
              <a:rPr lang="en-US"/>
            </a:br>
            <a:r>
              <a:rPr lang="en-US"/>
              <a:t>            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61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s=0.1, two chunks with A</a:t>
            </a:r>
            <a:r>
              <a:rPr lang="en-US" baseline="-25000" dirty="0"/>
              <a:t>A</a:t>
            </a:r>
            <a:r>
              <a:rPr lang="en-US" dirty="0"/>
              <a:t>=0.2 and A</a:t>
            </a:r>
            <a:r>
              <a:rPr lang="en-US" baseline="-25000" dirty="0"/>
              <a:t>B</a:t>
            </a:r>
            <a:r>
              <a:rPr lang="en-US" dirty="0"/>
              <a:t>=0.3</a:t>
            </a:r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48681544"/>
              </p:ext>
            </p:extLst>
          </p:nvPr>
        </p:nvGraphicFramePr>
        <p:xfrm>
          <a:off x="1275443" y="2408691"/>
          <a:ext cx="4799013" cy="347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07" name="Worksheet" r:id="rId12" imgW="17627600" imgH="12750800" progId="Excel.Sheet.8">
                  <p:embed/>
                </p:oleObj>
              </mc:Choice>
              <mc:Fallback>
                <p:oleObj name="Worksheet" r:id="rId12" imgW="17627600" imgH="12750800" progId="Excel.Shee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5443" y="2408691"/>
                        <a:ext cx="4799013" cy="3470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4"/>
          <p:cNvCxnSpPr>
            <a:cxnSpLocks noChangeShapeType="1"/>
          </p:cNvCxnSpPr>
          <p:nvPr>
            <p:custDataLst>
              <p:tags r:id="rId4"/>
            </p:custDataLst>
          </p:nvPr>
        </p:nvCxnSpPr>
        <p:spPr bwMode="auto">
          <a:xfrm rot="5400000">
            <a:off x="1582625" y="4144622"/>
            <a:ext cx="3200400" cy="1587"/>
          </a:xfrm>
          <a:prstGeom prst="line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prstDash val="dash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7" name="TextBox 6"/>
          <p:cNvSpPr txBox="1"/>
          <p:nvPr>
            <p:custDataLst>
              <p:tags r:id="rId5"/>
            </p:custDataLst>
          </p:nvPr>
        </p:nvSpPr>
        <p:spPr>
          <a:xfrm>
            <a:off x="1066800" y="1443342"/>
            <a:ext cx="2069135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retrieval threshold</a:t>
            </a:r>
          </a:p>
        </p:txBody>
      </p:sp>
      <p:cxnSp>
        <p:nvCxnSpPr>
          <p:cNvPr id="8" name="Straight Arrow Connector 7"/>
          <p:cNvCxnSpPr>
            <a:stCxn id="7" idx="2"/>
          </p:cNvCxnSpPr>
          <p:nvPr>
            <p:custDataLst>
              <p:tags r:id="rId6"/>
            </p:custDataLst>
          </p:nvPr>
        </p:nvCxnSpPr>
        <p:spPr>
          <a:xfrm>
            <a:off x="2101368" y="2274339"/>
            <a:ext cx="1034567" cy="4833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>
            <p:custDataLst>
              <p:tags r:id="rId7"/>
            </p:custDataLst>
          </p:nvPr>
        </p:nvSpPr>
        <p:spPr>
          <a:xfrm>
            <a:off x="2525486" y="5878966"/>
            <a:ext cx="2069135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activation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3998F-201C-02AD-4D3B-9168E8307505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6172200" y="1833136"/>
            <a:ext cx="2921000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Which chunk is more likely to be retrieved?</a:t>
            </a:r>
          </a:p>
        </p:txBody>
      </p:sp>
      <p:sp>
        <p:nvSpPr>
          <p:cNvPr id="14" name="TextBox 13"/>
          <p:cNvSpPr txBox="1"/>
          <p:nvPr>
            <p:custDataLst>
              <p:tags r:id="rId9"/>
            </p:custDataLst>
          </p:nvPr>
        </p:nvSpPr>
        <p:spPr>
          <a:xfrm>
            <a:off x="4844377" y="3190877"/>
            <a:ext cx="1084943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Chunk A</a:t>
            </a:r>
          </a:p>
          <a:p>
            <a:r>
              <a:rPr lang="en-US" dirty="0">
                <a:latin typeface="Gill Sans Light"/>
                <a:cs typeface="Gill Sans Light"/>
              </a:rPr>
              <a:t>Chunk B</a:t>
            </a:r>
          </a:p>
        </p:txBody>
      </p:sp>
    </p:spTree>
    <p:extLst>
      <p:ext uri="{BB962C8B-B14F-4D97-AF65-F5344CB8AC3E}">
        <p14:creationId xmlns:p14="http://schemas.microsoft.com/office/powerpoint/2010/main" val="294475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s=0.1, two chunks with A</a:t>
            </a:r>
            <a:r>
              <a:rPr lang="en-US" baseline="-25000" dirty="0"/>
              <a:t>A</a:t>
            </a:r>
            <a:r>
              <a:rPr lang="en-US" dirty="0"/>
              <a:t>=0.2 and A</a:t>
            </a:r>
            <a:r>
              <a:rPr lang="en-US" baseline="-25000" dirty="0"/>
              <a:t>B</a:t>
            </a:r>
            <a:r>
              <a:rPr lang="en-US" dirty="0"/>
              <a:t>=0.3</a:t>
            </a:r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85784166"/>
              </p:ext>
            </p:extLst>
          </p:nvPr>
        </p:nvGraphicFramePr>
        <p:xfrm>
          <a:off x="1275443" y="2408691"/>
          <a:ext cx="4799013" cy="347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1" name="Worksheet" r:id="rId13" imgW="17627600" imgH="12750800" progId="Excel.Sheet.8">
                  <p:embed/>
                </p:oleObj>
              </mc:Choice>
              <mc:Fallback>
                <p:oleObj name="Worksheet" r:id="rId13" imgW="17627600" imgH="12750800" progId="Excel.Shee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5443" y="2408691"/>
                        <a:ext cx="4799013" cy="3470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6">
            <a:extLst>
              <a:ext uri="{FF2B5EF4-FFF2-40B4-BE49-F238E27FC236}">
                <a16:creationId xmlns:a16="http://schemas.microsoft.com/office/drawing/2014/main" id="{7518801F-8B1B-BAEC-A40C-07B85888DAB4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172200" y="2667000"/>
            <a:ext cx="1987593" cy="1200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dirty="0">
                <a:latin typeface="Gill Sans Light"/>
                <a:cs typeface="Gill Sans Light"/>
              </a:rPr>
              <a:t>P(A)=0.31</a:t>
            </a:r>
          </a:p>
          <a:p>
            <a:r>
              <a:rPr lang="en-US" dirty="0">
                <a:latin typeface="Gill Sans Light"/>
                <a:cs typeface="Gill Sans Light"/>
              </a:rPr>
              <a:t>P(B)=0.51</a:t>
            </a:r>
          </a:p>
          <a:p>
            <a:r>
              <a:rPr lang="en-US" dirty="0">
                <a:latin typeface="Gill Sans Light"/>
                <a:cs typeface="Gill Sans Light"/>
              </a:rPr>
              <a:t>P(failure)=0.19</a:t>
            </a:r>
          </a:p>
        </p:txBody>
      </p:sp>
      <p:cxnSp>
        <p:nvCxnSpPr>
          <p:cNvPr id="6" name="Straight Connector 4"/>
          <p:cNvCxnSpPr>
            <a:cxnSpLocks noChangeShapeType="1"/>
          </p:cNvCxnSpPr>
          <p:nvPr>
            <p:custDataLst>
              <p:tags r:id="rId5"/>
            </p:custDataLst>
          </p:nvPr>
        </p:nvCxnSpPr>
        <p:spPr bwMode="auto">
          <a:xfrm rot="5400000">
            <a:off x="1582625" y="4144622"/>
            <a:ext cx="3200400" cy="1587"/>
          </a:xfrm>
          <a:prstGeom prst="line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7" name="TextBox 6"/>
          <p:cNvSpPr txBox="1"/>
          <p:nvPr>
            <p:custDataLst>
              <p:tags r:id="rId6"/>
            </p:custDataLst>
          </p:nvPr>
        </p:nvSpPr>
        <p:spPr>
          <a:xfrm>
            <a:off x="1066800" y="1443342"/>
            <a:ext cx="2069135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retrieval threshold</a:t>
            </a:r>
          </a:p>
        </p:txBody>
      </p:sp>
      <p:cxnSp>
        <p:nvCxnSpPr>
          <p:cNvPr id="8" name="Straight Arrow Connector 7"/>
          <p:cNvCxnSpPr>
            <a:stCxn id="7" idx="2"/>
          </p:cNvCxnSpPr>
          <p:nvPr>
            <p:custDataLst>
              <p:tags r:id="rId7"/>
            </p:custDataLst>
          </p:nvPr>
        </p:nvCxnSpPr>
        <p:spPr>
          <a:xfrm>
            <a:off x="2101368" y="2274339"/>
            <a:ext cx="1034567" cy="4833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>
            <p:custDataLst>
              <p:tags r:id="rId8"/>
            </p:custDataLst>
          </p:nvPr>
        </p:nvSpPr>
        <p:spPr>
          <a:xfrm>
            <a:off x="2525486" y="5878966"/>
            <a:ext cx="2069135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activation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3998F-201C-02AD-4D3B-9168E8307505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6172200" y="1833136"/>
            <a:ext cx="2921000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Which chunk is more likely to be retrieved?</a:t>
            </a:r>
          </a:p>
        </p:txBody>
      </p:sp>
      <p:sp>
        <p:nvSpPr>
          <p:cNvPr id="14" name="TextBox 13"/>
          <p:cNvSpPr txBox="1"/>
          <p:nvPr>
            <p:custDataLst>
              <p:tags r:id="rId10"/>
            </p:custDataLst>
          </p:nvPr>
        </p:nvSpPr>
        <p:spPr>
          <a:xfrm>
            <a:off x="4844377" y="3190877"/>
            <a:ext cx="1084943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Chunk A</a:t>
            </a:r>
          </a:p>
          <a:p>
            <a:r>
              <a:rPr lang="en-US" dirty="0">
                <a:latin typeface="Gill Sans Light"/>
                <a:cs typeface="Gill Sans Light"/>
              </a:rPr>
              <a:t>Chunk B</a:t>
            </a:r>
          </a:p>
        </p:txBody>
      </p:sp>
    </p:spTree>
    <p:extLst>
      <p:ext uri="{BB962C8B-B14F-4D97-AF65-F5344CB8AC3E}">
        <p14:creationId xmlns:p14="http://schemas.microsoft.com/office/powerpoint/2010/main" val="3678444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s=0.1, two chunks with A</a:t>
            </a:r>
            <a:r>
              <a:rPr lang="en-US" baseline="-25000" dirty="0"/>
              <a:t>A</a:t>
            </a:r>
            <a:r>
              <a:rPr lang="en-US" dirty="0"/>
              <a:t>=0.2 and A</a:t>
            </a:r>
            <a:r>
              <a:rPr lang="en-US" baseline="-25000" dirty="0"/>
              <a:t>B</a:t>
            </a:r>
            <a:r>
              <a:rPr lang="en-US" dirty="0"/>
              <a:t>=0.3</a:t>
            </a:r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491690215"/>
              </p:ext>
            </p:extLst>
          </p:nvPr>
        </p:nvGraphicFramePr>
        <p:xfrm>
          <a:off x="1275443" y="2408691"/>
          <a:ext cx="4799013" cy="347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55" name="Worksheet" r:id="rId14" imgW="17627600" imgH="12750800" progId="Excel.Sheet.8">
                  <p:embed/>
                </p:oleObj>
              </mc:Choice>
              <mc:Fallback>
                <p:oleObj name="Worksheet" r:id="rId14" imgW="17627600" imgH="12750800" progId="Excel.Shee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5443" y="2408691"/>
                        <a:ext cx="4799013" cy="3470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6">
            <a:extLst>
              <a:ext uri="{FF2B5EF4-FFF2-40B4-BE49-F238E27FC236}">
                <a16:creationId xmlns:a16="http://schemas.microsoft.com/office/drawing/2014/main" id="{7518801F-8B1B-BAEC-A40C-07B85888DAB4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172200" y="2667000"/>
            <a:ext cx="1987593" cy="1200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dirty="0">
                <a:latin typeface="Gill Sans Light"/>
                <a:cs typeface="Gill Sans Light"/>
              </a:rPr>
              <a:t>P(A)=0.31</a:t>
            </a:r>
          </a:p>
          <a:p>
            <a:r>
              <a:rPr lang="en-US" dirty="0">
                <a:latin typeface="Gill Sans Light"/>
                <a:cs typeface="Gill Sans Light"/>
              </a:rPr>
              <a:t>P(B)=0.51</a:t>
            </a:r>
          </a:p>
          <a:p>
            <a:r>
              <a:rPr lang="en-US" dirty="0">
                <a:latin typeface="Gill Sans Light"/>
                <a:cs typeface="Gill Sans Light"/>
              </a:rPr>
              <a:t>P(failure)=0.19</a:t>
            </a:r>
          </a:p>
        </p:txBody>
      </p:sp>
      <p:cxnSp>
        <p:nvCxnSpPr>
          <p:cNvPr id="6" name="Straight Connector 4"/>
          <p:cNvCxnSpPr>
            <a:cxnSpLocks noChangeShapeType="1"/>
          </p:cNvCxnSpPr>
          <p:nvPr>
            <p:custDataLst>
              <p:tags r:id="rId5"/>
            </p:custDataLst>
          </p:nvPr>
        </p:nvCxnSpPr>
        <p:spPr bwMode="auto">
          <a:xfrm rot="5400000">
            <a:off x="1582625" y="4144622"/>
            <a:ext cx="3200400" cy="1587"/>
          </a:xfrm>
          <a:prstGeom prst="line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prstDash val="dash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7" name="TextBox 6"/>
          <p:cNvSpPr txBox="1"/>
          <p:nvPr>
            <p:custDataLst>
              <p:tags r:id="rId6"/>
            </p:custDataLst>
          </p:nvPr>
        </p:nvSpPr>
        <p:spPr>
          <a:xfrm>
            <a:off x="1066800" y="1443342"/>
            <a:ext cx="2069135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retrieval threshold</a:t>
            </a:r>
          </a:p>
        </p:txBody>
      </p:sp>
      <p:cxnSp>
        <p:nvCxnSpPr>
          <p:cNvPr id="8" name="Straight Arrow Connector 7"/>
          <p:cNvCxnSpPr>
            <a:stCxn id="7" idx="2"/>
          </p:cNvCxnSpPr>
          <p:nvPr>
            <p:custDataLst>
              <p:tags r:id="rId7"/>
            </p:custDataLst>
          </p:nvPr>
        </p:nvCxnSpPr>
        <p:spPr>
          <a:xfrm>
            <a:off x="2101368" y="2274339"/>
            <a:ext cx="1034567" cy="4833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>
            <p:custDataLst>
              <p:tags r:id="rId8"/>
            </p:custDataLst>
          </p:nvPr>
        </p:nvSpPr>
        <p:spPr>
          <a:xfrm>
            <a:off x="2525486" y="5878966"/>
            <a:ext cx="2069135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activation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3BD518-81FD-B96D-2DB7-A287D320BDEA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6308272" y="4471385"/>
            <a:ext cx="2069135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How does noise affect the shape of these curves?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3998F-201C-02AD-4D3B-9168E8307505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6172200" y="1833136"/>
            <a:ext cx="2921000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ill Sans Light"/>
                <a:cs typeface="Gill Sans Light"/>
              </a:rPr>
              <a:t>Which chunk is more likely to be retrieved?</a:t>
            </a:r>
          </a:p>
        </p:txBody>
      </p:sp>
      <p:sp>
        <p:nvSpPr>
          <p:cNvPr id="14" name="TextBox 13"/>
          <p:cNvSpPr txBox="1"/>
          <p:nvPr>
            <p:custDataLst>
              <p:tags r:id="rId11"/>
            </p:custDataLst>
          </p:nvPr>
        </p:nvSpPr>
        <p:spPr>
          <a:xfrm>
            <a:off x="4844377" y="3190877"/>
            <a:ext cx="1084943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Chunk A</a:t>
            </a:r>
          </a:p>
          <a:p>
            <a:r>
              <a:rPr lang="en-US" dirty="0">
                <a:latin typeface="Gill Sans Light"/>
                <a:cs typeface="Gill Sans Light"/>
              </a:rPr>
              <a:t>Chunk B</a:t>
            </a:r>
          </a:p>
        </p:txBody>
      </p:sp>
    </p:spTree>
    <p:extLst>
      <p:ext uri="{BB962C8B-B14F-4D97-AF65-F5344CB8AC3E}">
        <p14:creationId xmlns:p14="http://schemas.microsoft.com/office/powerpoint/2010/main" val="656617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83595E-D914-E34D-8001-241C52C8E7D5}"/>
              </a:ext>
            </a:extLst>
          </p:cNvPr>
          <p:cNvSpPr txBox="1"/>
          <p:nvPr/>
        </p:nvSpPr>
        <p:spPr>
          <a:xfrm>
            <a:off x="3290296" y="296333"/>
            <a:ext cx="2715808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1300" b="1" dirty="0">
                <a:solidFill>
                  <a:schemeClr val="accent1"/>
                </a:solidFill>
                <a:latin typeface="Source Sans Pro Black" panose="020B0503030403020204" pitchFamily="34" charset="0"/>
                <a:ea typeface="Source Sans Pro Black" panose="020B0503030403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2584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4" name="TextBox 3"/>
          <p:cNvSpPr txBox="1"/>
          <p:nvPr>
            <p:custDataLst>
              <p:tags r:id="rId2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 "/>
            </a:pPr>
            <a:r>
              <a:rPr lang="en-US" sz="2400"/>
              <a:t>                               </a:t>
            </a:r>
            <a:r>
              <a:rPr lang="en-US" sz="2400">
                <a:solidFill>
                  <a:srgbClr val="CC0000"/>
                </a:solidFill>
              </a:rPr>
              <a:t>             </a:t>
            </a:r>
            <a:endParaRPr lang="en-US" sz="2400" dirty="0">
              <a:solidFill>
                <a:srgbClr val="CC0000"/>
              </a:solidFill>
            </a:endParaRPr>
          </a:p>
          <a:p>
            <a:pPr marL="342900" indent="-342900">
              <a:buFont typeface="Arial"/>
              <a:buChar char=" "/>
            </a:pPr>
            <a:r>
              <a:rPr lang="en-US" sz="2400"/>
              <a:t>                   </a:t>
            </a:r>
            <a:r>
              <a:rPr lang="en-US" sz="2400">
                <a:solidFill>
                  <a:srgbClr val="CC0000"/>
                </a:solidFill>
              </a:rPr>
              <a:t>              </a:t>
            </a:r>
            <a:endParaRPr lang="en-US" sz="2400" dirty="0">
              <a:solidFill>
                <a:srgbClr val="CC0000"/>
              </a:solidFill>
            </a:endParaRPr>
          </a:p>
          <a:p>
            <a:pPr marL="342900" indent="-342900">
              <a:buFont typeface="Arial"/>
              <a:buChar char=" "/>
            </a:pPr>
            <a:r>
              <a:rPr lang="en-US" sz="2400"/>
              <a:t>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342900" indent="-34290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625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574199786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79" name="Equation" r:id="rId7" imgW="596900" imgH="228600" progId="Equation.DSMT4">
                  <p:embed/>
                </p:oleObj>
              </mc:Choice>
              <mc:Fallback>
                <p:oleObj name="Equation" r:id="rId7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>
            <p:custDataLst>
              <p:tags r:id="rId4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 "/>
            </a:pPr>
            <a:r>
              <a:rPr lang="en-US" sz="2400"/>
              <a:t>                               </a:t>
            </a:r>
            <a:r>
              <a:rPr lang="en-US" sz="2400">
                <a:solidFill>
                  <a:srgbClr val="CC0000"/>
                </a:solidFill>
              </a:rPr>
              <a:t>             </a:t>
            </a:r>
            <a:endParaRPr lang="en-US" sz="2400" dirty="0">
              <a:solidFill>
                <a:srgbClr val="CC0000"/>
              </a:solidFill>
            </a:endParaRPr>
          </a:p>
          <a:p>
            <a:pPr marL="342900" indent="-342900">
              <a:buFont typeface="Arial"/>
              <a:buChar char=" "/>
            </a:pPr>
            <a:r>
              <a:rPr lang="en-US" sz="2400"/>
              <a:t>                   </a:t>
            </a:r>
            <a:r>
              <a:rPr lang="en-US" sz="2400">
                <a:solidFill>
                  <a:srgbClr val="CC0000"/>
                </a:solidFill>
              </a:rPr>
              <a:t>              </a:t>
            </a:r>
            <a:endParaRPr lang="en-US" sz="2400" dirty="0">
              <a:solidFill>
                <a:srgbClr val="CC0000"/>
              </a:solidFill>
            </a:endParaRPr>
          </a:p>
          <a:p>
            <a:pPr marL="342900" indent="-342900">
              <a:buFont typeface="Arial"/>
              <a:buChar char=" "/>
            </a:pPr>
            <a:r>
              <a:rPr lang="en-US" sz="2400"/>
              <a:t>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342900" indent="-34290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4696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742000837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03" name="Equation" r:id="rId7" imgW="596900" imgH="228600" progId="Equation.DSMT4">
                  <p:embed/>
                </p:oleObj>
              </mc:Choice>
              <mc:Fallback>
                <p:oleObj name="Equation" r:id="rId7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>
            <p:custDataLst>
              <p:tags r:id="rId4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Enable subsymbolic computation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:esc nil or t</a:t>
            </a: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</a:t>
            </a:r>
            <a:r>
              <a:rPr lang="en-US" sz="2400">
                <a:solidFill>
                  <a:srgbClr val="CC0000"/>
                </a:solidFill>
              </a:rPr>
              <a:t>         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10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145725801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27" name="Equation" r:id="rId8" imgW="596900" imgH="228600" progId="Equation.DSMT4">
                  <p:embed/>
                </p:oleObj>
              </mc:Choice>
              <mc:Fallback>
                <p:oleObj name="Equation" r:id="rId8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>
            <p:custDataLst>
              <p:tags r:id="rId4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Enable subsymbolic computation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:esc nil or t</a:t>
            </a: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</a:t>
            </a:r>
            <a:r>
              <a:rPr lang="en-US" sz="2400">
                <a:solidFill>
                  <a:srgbClr val="CC0000"/>
                </a:solidFill>
              </a:rPr>
              <a:t>         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C1AB60-4CB3-7547-3609-50A52B0B5374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4080022" y="1117228"/>
            <a:ext cx="952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bll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.5</a:t>
            </a:r>
          </a:p>
        </p:txBody>
      </p:sp>
    </p:spTree>
    <p:extLst>
      <p:ext uri="{BB962C8B-B14F-4D97-AF65-F5344CB8AC3E}">
        <p14:creationId xmlns:p14="http://schemas.microsoft.com/office/powerpoint/2010/main" val="157068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627061423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52" name="Equation" r:id="rId11" imgW="596900" imgH="228600" progId="Equation.DSMT4">
                  <p:embed/>
                </p:oleObj>
              </mc:Choice>
              <mc:Fallback>
                <p:oleObj name="Equation" r:id="rId11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1AA6F26-B981-E7E1-FC25-BF0448CF2C0F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713342288"/>
              </p:ext>
            </p:extLst>
          </p:nvPr>
        </p:nvGraphicFramePr>
        <p:xfrm>
          <a:off x="626487" y="362548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53" name="Equation" r:id="rId13" imgW="1320800" imgH="457200" progId="Equation.DSMT4">
                  <p:embed/>
                </p:oleObj>
              </mc:Choice>
              <mc:Fallback>
                <p:oleObj name="Equation" r:id="rId13" imgW="1320800" imgH="4572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26487" y="362548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41A819-3D4E-4D9D-5328-D41482CFB7BB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H="1">
            <a:off x="3618682" y="2608323"/>
            <a:ext cx="805669" cy="11876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>
            <p:custDataLst>
              <p:tags r:id="rId6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Enable subsymbolic computation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:esc nil or t</a:t>
            </a: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</a:t>
            </a:r>
            <a:r>
              <a:rPr lang="en-US" sz="2400">
                <a:solidFill>
                  <a:srgbClr val="CC0000"/>
                </a:solidFill>
              </a:rPr>
              <a:t>         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C1AB60-4CB3-7547-3609-50A52B0B5374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4080022" y="1117228"/>
            <a:ext cx="952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bll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.5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39A87B7-1F9A-2C7C-4E85-DC739DC68EB1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 flipH="1">
            <a:off x="4266315" y="1763559"/>
            <a:ext cx="330938" cy="2233634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40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593405359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76" name="Equation" r:id="rId11" imgW="596900" imgH="228600" progId="Equation.DSMT4">
                  <p:embed/>
                </p:oleObj>
              </mc:Choice>
              <mc:Fallback>
                <p:oleObj name="Equation" r:id="rId11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1AA6F26-B981-E7E1-FC25-BF0448CF2C0F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649147218"/>
              </p:ext>
            </p:extLst>
          </p:nvPr>
        </p:nvGraphicFramePr>
        <p:xfrm>
          <a:off x="626487" y="362548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77" name="Equation" r:id="rId13" imgW="1320800" imgH="457200" progId="Equation.DSMT4">
                  <p:embed/>
                </p:oleObj>
              </mc:Choice>
              <mc:Fallback>
                <p:oleObj name="Equation" r:id="rId13" imgW="1320800" imgH="4572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26487" y="362548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41A819-3D4E-4D9D-5328-D41482CFB7BB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H="1">
            <a:off x="3618682" y="2608323"/>
            <a:ext cx="805669" cy="11876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>
            <p:custDataLst>
              <p:tags r:id="rId6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Enable subsymbolic computation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:esc nil or t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Optimized Learning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:ol nil, t, &gt;0</a:t>
            </a: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C1AB60-4CB3-7547-3609-50A52B0B5374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4080022" y="1117228"/>
            <a:ext cx="952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bll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.5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39A87B7-1F9A-2C7C-4E85-DC739DC68EB1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 flipH="1">
            <a:off x="4266315" y="1763559"/>
            <a:ext cx="330938" cy="2233634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93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rational basis for </a:t>
            </a:r>
            <a:r>
              <a:rPr lang="en-US" sz="3600"/>
              <a:t>declarative memory</a:t>
            </a:r>
            <a:endParaRPr lang="en-US" sz="36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pPr marL="0" indent="0">
              <a:buNone/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Suppose you are a librarian who has to move his library to a smaller building and toss away 50% of the books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EF6DB7-A731-7BD1-64E0-0AD1AF20C6DC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876175" y="3148192"/>
            <a:ext cx="25781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44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492940627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00" name="Equation" r:id="rId11" imgW="596900" imgH="228600" progId="Equation.DSMT4">
                  <p:embed/>
                </p:oleObj>
              </mc:Choice>
              <mc:Fallback>
                <p:oleObj name="Equation" r:id="rId11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1AA6F26-B981-E7E1-FC25-BF0448CF2C0F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233146957"/>
              </p:ext>
            </p:extLst>
          </p:nvPr>
        </p:nvGraphicFramePr>
        <p:xfrm>
          <a:off x="626487" y="362548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01" name="Equation" r:id="rId13" imgW="1320800" imgH="457200" progId="Equation.DSMT4">
                  <p:embed/>
                </p:oleObj>
              </mc:Choice>
              <mc:Fallback>
                <p:oleObj name="Equation" r:id="rId13" imgW="1320800" imgH="4572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26487" y="362548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41A819-3D4E-4D9D-5328-D41482CFB7BB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H="1">
            <a:off x="3618682" y="2608323"/>
            <a:ext cx="805669" cy="11876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>
            <p:custDataLst>
              <p:tags r:id="rId6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Enable subsymbolic computation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:esc nil or t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Optimized Learning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:ol nil, t, &gt;0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Retrieval treshold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:rt #</a:t>
            </a: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C1AB60-4CB3-7547-3609-50A52B0B5374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4080022" y="1117228"/>
            <a:ext cx="952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bll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.5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39A87B7-1F9A-2C7C-4E85-DC739DC68EB1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 flipH="1">
            <a:off x="4266315" y="1763559"/>
            <a:ext cx="330938" cy="2233634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702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407489593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25" name="Equation" r:id="rId13" imgW="596900" imgH="228600" progId="Equation.DSMT4">
                  <p:embed/>
                </p:oleObj>
              </mc:Choice>
              <mc:Fallback>
                <p:oleObj name="Equation" r:id="rId13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85DADA8-6AF1-C583-46B4-79C63BC42843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5721293" y="2842732"/>
            <a:ext cx="202873" cy="5550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1AA6F26-B981-E7E1-FC25-BF0448CF2C0F}"/>
              </a:ext>
            </a:extLst>
          </p:cNvPr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2640032723"/>
              </p:ext>
            </p:extLst>
          </p:nvPr>
        </p:nvGraphicFramePr>
        <p:xfrm>
          <a:off x="626487" y="362548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26" name="Equation" r:id="rId15" imgW="1320800" imgH="457200" progId="Equation.DSMT4">
                  <p:embed/>
                </p:oleObj>
              </mc:Choice>
              <mc:Fallback>
                <p:oleObj name="Equation" r:id="rId15" imgW="1320800" imgH="4572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26487" y="362548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41A819-3D4E-4D9D-5328-D41482CFB7BB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flipH="1">
            <a:off x="3618682" y="2608323"/>
            <a:ext cx="805669" cy="11876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0B41E39-EC7B-7DEA-0DF3-83655E76BA5A}"/>
              </a:ext>
            </a:extLst>
          </p:cNvPr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390368986"/>
              </p:ext>
            </p:extLst>
          </p:nvPr>
        </p:nvGraphicFramePr>
        <p:xfrm>
          <a:off x="5001089" y="3847899"/>
          <a:ext cx="4138084" cy="7946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27" name="Equation" r:id="rId17" imgW="1257300" imgH="241300" progId="Equation.DSMT4">
                  <p:embed/>
                </p:oleObj>
              </mc:Choice>
              <mc:Fallback>
                <p:oleObj name="Equation" r:id="rId17" imgW="1257300" imgH="241300" progId="Equation.DSMT4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001089" y="3847899"/>
                        <a:ext cx="4138084" cy="7946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>
            <p:custDataLst>
              <p:tags r:id="rId8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Enable subsymbolic computation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:esc nil or t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Optimized Learning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:ol nil, t, &gt;0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Retrieval treshold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:rt #</a:t>
            </a: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C1AB60-4CB3-7547-3609-50A52B0B5374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4080022" y="1117228"/>
            <a:ext cx="952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bll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.5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39A87B7-1F9A-2C7C-4E85-DC739DC68EB1}"/>
              </a:ext>
            </a:extLst>
          </p:cNvPr>
          <p:cNvCxnSpPr/>
          <p:nvPr>
            <p:custDataLst>
              <p:tags r:id="rId10"/>
            </p:custDataLst>
          </p:nvPr>
        </p:nvCxnSpPr>
        <p:spPr>
          <a:xfrm flipH="1">
            <a:off x="4266315" y="1763559"/>
            <a:ext cx="330938" cy="2233634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5876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412911102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49" name="Equation" r:id="rId15" imgW="596900" imgH="228600" progId="Equation.DSMT4">
                  <p:embed/>
                </p:oleObj>
              </mc:Choice>
              <mc:Fallback>
                <p:oleObj name="Equation" r:id="rId15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85DADA8-6AF1-C583-46B4-79C63BC42843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5721293" y="2842732"/>
            <a:ext cx="202873" cy="5550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1AA6F26-B981-E7E1-FC25-BF0448CF2C0F}"/>
              </a:ext>
            </a:extLst>
          </p:cNvPr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1278450936"/>
              </p:ext>
            </p:extLst>
          </p:nvPr>
        </p:nvGraphicFramePr>
        <p:xfrm>
          <a:off x="626487" y="362548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50" name="Equation" r:id="rId17" imgW="1320800" imgH="457200" progId="Equation.DSMT4">
                  <p:embed/>
                </p:oleObj>
              </mc:Choice>
              <mc:Fallback>
                <p:oleObj name="Equation" r:id="rId17" imgW="1320800" imgH="4572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26487" y="362548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41A819-3D4E-4D9D-5328-D41482CFB7BB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flipH="1">
            <a:off x="3618682" y="2608323"/>
            <a:ext cx="805669" cy="11876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0B41E39-EC7B-7DEA-0DF3-83655E76BA5A}"/>
              </a:ext>
            </a:extLst>
          </p:cNvPr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2643866999"/>
              </p:ext>
            </p:extLst>
          </p:nvPr>
        </p:nvGraphicFramePr>
        <p:xfrm>
          <a:off x="5001089" y="3847899"/>
          <a:ext cx="4138084" cy="7946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51" name="Equation" r:id="rId19" imgW="1257300" imgH="241300" progId="Equation.DSMT4">
                  <p:embed/>
                </p:oleObj>
              </mc:Choice>
              <mc:Fallback>
                <p:oleObj name="Equation" r:id="rId19" imgW="1257300" imgH="241300" progId="Equation.DSMT4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001089" y="3847899"/>
                        <a:ext cx="4138084" cy="7946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F0605DF-B362-A6EE-0576-0C053E0CFE6B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5406882" y="3456458"/>
            <a:ext cx="106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ans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&gt;0</a:t>
            </a:r>
          </a:p>
        </p:txBody>
      </p:sp>
      <p:sp>
        <p:nvSpPr>
          <p:cNvPr id="4" name="TextBox 3"/>
          <p:cNvSpPr txBox="1"/>
          <p:nvPr>
            <p:custDataLst>
              <p:tags r:id="rId9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Enable subsymbolic computation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:esc nil or t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Optimized Learning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:ol nil, t, &gt;0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Retrieval treshold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:rt #</a:t>
            </a: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AEAAC3-9436-2268-765B-23F50D78D235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7500540" y="3456458"/>
            <a:ext cx="106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:pas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&gt;0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C1AB60-4CB3-7547-3609-50A52B0B5374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4080022" y="1117228"/>
            <a:ext cx="952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bll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.5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39A87B7-1F9A-2C7C-4E85-DC739DC68EB1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 flipH="1">
            <a:off x="4266315" y="1763559"/>
            <a:ext cx="330938" cy="2233634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760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434058136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4" name="Equation" r:id="rId18" imgW="596900" imgH="228600" progId="Equation.DSMT4">
                  <p:embed/>
                </p:oleObj>
              </mc:Choice>
              <mc:Fallback>
                <p:oleObj name="Equation" r:id="rId18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85DADA8-6AF1-C583-46B4-79C63BC42843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5721293" y="2842732"/>
            <a:ext cx="202873" cy="5550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1AA6F26-B981-E7E1-FC25-BF0448CF2C0F}"/>
              </a:ext>
            </a:extLst>
          </p:cNvPr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2110569975"/>
              </p:ext>
            </p:extLst>
          </p:nvPr>
        </p:nvGraphicFramePr>
        <p:xfrm>
          <a:off x="626487" y="362548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5" name="Equation" r:id="rId20" imgW="1320800" imgH="457200" progId="Equation.DSMT4">
                  <p:embed/>
                </p:oleObj>
              </mc:Choice>
              <mc:Fallback>
                <p:oleObj name="Equation" r:id="rId20" imgW="1320800" imgH="4572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26487" y="362548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41A819-3D4E-4D9D-5328-D41482CFB7BB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flipH="1">
            <a:off x="3618682" y="2608323"/>
            <a:ext cx="805669" cy="11876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0B41E39-EC7B-7DEA-0DF3-83655E76BA5A}"/>
              </a:ext>
            </a:extLst>
          </p:cNvPr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4208958794"/>
              </p:ext>
            </p:extLst>
          </p:nvPr>
        </p:nvGraphicFramePr>
        <p:xfrm>
          <a:off x="5001089" y="3847899"/>
          <a:ext cx="4138084" cy="7946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6" name="Equation" r:id="rId22" imgW="1257300" imgH="241300" progId="Equation.DSMT4">
                  <p:embed/>
                </p:oleObj>
              </mc:Choice>
              <mc:Fallback>
                <p:oleObj name="Equation" r:id="rId22" imgW="1257300" imgH="241300" progId="Equation.DSMT4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5001089" y="3847899"/>
                        <a:ext cx="4138084" cy="7946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F0605DF-B362-A6EE-0576-0C053E0CFE6B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5406882" y="3456458"/>
            <a:ext cx="106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ans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&gt;0</a:t>
            </a:r>
          </a:p>
        </p:txBody>
      </p:sp>
      <p:sp>
        <p:nvSpPr>
          <p:cNvPr id="4" name="TextBox 3"/>
          <p:cNvSpPr txBox="1"/>
          <p:nvPr>
            <p:custDataLst>
              <p:tags r:id="rId9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Enable subsymbolic computation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:esc nil or t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Optimized Learning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:ol nil, t, &gt;0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Retrieval treshold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:rt #</a:t>
            </a: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AEAAC3-9436-2268-765B-23F50D78D235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7500540" y="3456458"/>
            <a:ext cx="106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:pas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&gt;0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C1AB60-4CB3-7547-3609-50A52B0B5374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4080022" y="1117228"/>
            <a:ext cx="952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bll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.5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39A87B7-1F9A-2C7C-4E85-DC739DC68EB1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 flipH="1">
            <a:off x="4266315" y="1763559"/>
            <a:ext cx="330938" cy="2233634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60D674CC-8ADD-9D08-E562-6D47C36639B1}"/>
              </a:ext>
            </a:extLst>
          </p:cNvPr>
          <p:cNvGraphicFramePr>
            <a:graphicFrameLocks noChangeAspect="1"/>
          </p:cNvGraphicFramePr>
          <p:nvPr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244363243"/>
              </p:ext>
            </p:extLst>
          </p:nvPr>
        </p:nvGraphicFramePr>
        <p:xfrm>
          <a:off x="6839057" y="4987706"/>
          <a:ext cx="1727264" cy="10927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7" name="Equation" r:id="rId24" imgW="622300" imgH="393700" progId="Equation.DSMT4">
                  <p:embed/>
                </p:oleObj>
              </mc:Choice>
              <mc:Fallback>
                <p:oleObj name="Equation" r:id="rId24" imgW="622300" imgH="393700" progId="Equation.DSMT4">
                  <p:embed/>
                  <p:pic>
                    <p:nvPicPr>
                      <p:cNvPr id="27" name="Object 26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839057" y="4987706"/>
                        <a:ext cx="1727264" cy="10927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5679C4-9C35-3054-EB26-8B45C280B7B3}"/>
              </a:ext>
            </a:extLst>
          </p:cNvPr>
          <p:cNvCxnSpPr/>
          <p:nvPr>
            <p:custDataLst>
              <p:tags r:id="rId14"/>
            </p:custDataLst>
          </p:nvPr>
        </p:nvCxnSpPr>
        <p:spPr>
          <a:xfrm>
            <a:off x="6296016" y="4102789"/>
            <a:ext cx="1828949" cy="1372687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A5E0073-5EC8-DC01-A81C-38A456D7A163}"/>
              </a:ext>
            </a:extLst>
          </p:cNvPr>
          <p:cNvCxnSpPr/>
          <p:nvPr>
            <p:custDataLst>
              <p:tags r:id="rId15"/>
            </p:custDataLst>
          </p:nvPr>
        </p:nvCxnSpPr>
        <p:spPr>
          <a:xfrm>
            <a:off x="8318330" y="4102789"/>
            <a:ext cx="0" cy="1320262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28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565926759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999" name="Equation" r:id="rId19" imgW="596900" imgH="228600" progId="Equation.DSMT4">
                  <p:embed/>
                </p:oleObj>
              </mc:Choice>
              <mc:Fallback>
                <p:oleObj name="Equation" r:id="rId19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85DADA8-6AF1-C583-46B4-79C63BC42843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5721293" y="2842732"/>
            <a:ext cx="202873" cy="5550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1AA6F26-B981-E7E1-FC25-BF0448CF2C0F}"/>
              </a:ext>
            </a:extLst>
          </p:cNvPr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1199455668"/>
              </p:ext>
            </p:extLst>
          </p:nvPr>
        </p:nvGraphicFramePr>
        <p:xfrm>
          <a:off x="626487" y="362548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0" name="Equation" r:id="rId21" imgW="1320800" imgH="457200" progId="Equation.DSMT4">
                  <p:embed/>
                </p:oleObj>
              </mc:Choice>
              <mc:Fallback>
                <p:oleObj name="Equation" r:id="rId21" imgW="1320800" imgH="4572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26487" y="362548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41A819-3D4E-4D9D-5328-D41482CFB7BB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flipH="1">
            <a:off x="3618682" y="2608323"/>
            <a:ext cx="805669" cy="11876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0B41E39-EC7B-7DEA-0DF3-83655E76BA5A}"/>
              </a:ext>
            </a:extLst>
          </p:cNvPr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2971899872"/>
              </p:ext>
            </p:extLst>
          </p:nvPr>
        </p:nvGraphicFramePr>
        <p:xfrm>
          <a:off x="5001089" y="3847899"/>
          <a:ext cx="4138084" cy="7946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1" name="Equation" r:id="rId23" imgW="1257300" imgH="241300" progId="Equation.DSMT4">
                  <p:embed/>
                </p:oleObj>
              </mc:Choice>
              <mc:Fallback>
                <p:oleObj name="Equation" r:id="rId23" imgW="1257300" imgH="241300" progId="Equation.DSMT4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5001089" y="3847899"/>
                        <a:ext cx="4138084" cy="7946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F0605DF-B362-A6EE-0576-0C053E0CFE6B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5406882" y="3456458"/>
            <a:ext cx="106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ans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&gt;0</a:t>
            </a:r>
          </a:p>
        </p:txBody>
      </p:sp>
      <p:sp>
        <p:nvSpPr>
          <p:cNvPr id="4" name="TextBox 3"/>
          <p:cNvSpPr txBox="1"/>
          <p:nvPr>
            <p:custDataLst>
              <p:tags r:id="rId9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Enable subsymbolic computation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:esc nil or t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Optimized Learning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:ol nil, t, &gt;0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Retrieval treshold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:rt #</a:t>
            </a: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7E70F136-4B24-FD4D-DE57-B3542FF22784}"/>
              </a:ext>
            </a:extLst>
          </p:cNvPr>
          <p:cNvGraphicFramePr>
            <a:graphicFrameLocks noChangeAspect="1"/>
          </p:cNvGraphicFramePr>
          <p:nvPr>
            <p:custDataLst>
              <p:tags r:id="rId10"/>
            </p:custDataLst>
            <p:extLst>
              <p:ext uri="{D42A27DB-BD31-4B8C-83A1-F6EECF244321}">
                <p14:modId xmlns:p14="http://schemas.microsoft.com/office/powerpoint/2010/main" val="1443459778"/>
              </p:ext>
            </p:extLst>
          </p:nvPr>
        </p:nvGraphicFramePr>
        <p:xfrm>
          <a:off x="6504631" y="1556235"/>
          <a:ext cx="2225327" cy="8086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2" name="Equation" r:id="rId25" imgW="558800" imgH="203200" progId="Equation.DSMT4">
                  <p:embed/>
                </p:oleObj>
              </mc:Choice>
              <mc:Fallback>
                <p:oleObj name="Equation" r:id="rId25" imgW="558800" imgH="203200" progId="Equation.DSMT4">
                  <p:embed/>
                  <p:pic>
                    <p:nvPicPr>
                      <p:cNvPr id="19" name="Object 18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6504631" y="1556235"/>
                        <a:ext cx="2225327" cy="8086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2AEAAC3-9436-2268-765B-23F50D78D235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7500540" y="3456458"/>
            <a:ext cx="106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:pas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&gt;0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C1AB60-4CB3-7547-3609-50A52B0B5374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4080022" y="1117228"/>
            <a:ext cx="952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bll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.5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39A87B7-1F9A-2C7C-4E85-DC739DC68EB1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 flipH="1">
            <a:off x="4266315" y="1763559"/>
            <a:ext cx="330938" cy="2233634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60D674CC-8ADD-9D08-E562-6D47C36639B1}"/>
              </a:ext>
            </a:extLst>
          </p:cNvPr>
          <p:cNvGraphicFramePr>
            <a:graphicFrameLocks noChangeAspect="1"/>
          </p:cNvGraphicFramePr>
          <p:nvPr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605534764"/>
              </p:ext>
            </p:extLst>
          </p:nvPr>
        </p:nvGraphicFramePr>
        <p:xfrm>
          <a:off x="6839057" y="4987706"/>
          <a:ext cx="1727264" cy="10927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3" name="Equation" r:id="rId27" imgW="622300" imgH="393700" progId="Equation.DSMT4">
                  <p:embed/>
                </p:oleObj>
              </mc:Choice>
              <mc:Fallback>
                <p:oleObj name="Equation" r:id="rId27" imgW="622300" imgH="393700" progId="Equation.DSMT4">
                  <p:embed/>
                  <p:pic>
                    <p:nvPicPr>
                      <p:cNvPr id="27" name="Object 26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6839057" y="4987706"/>
                        <a:ext cx="1727264" cy="10927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5679C4-9C35-3054-EB26-8B45C280B7B3}"/>
              </a:ext>
            </a:extLst>
          </p:cNvPr>
          <p:cNvCxnSpPr/>
          <p:nvPr>
            <p:custDataLst>
              <p:tags r:id="rId15"/>
            </p:custDataLst>
          </p:nvPr>
        </p:nvCxnSpPr>
        <p:spPr>
          <a:xfrm>
            <a:off x="6296016" y="4102789"/>
            <a:ext cx="1828949" cy="1372687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A5E0073-5EC8-DC01-A81C-38A456D7A163}"/>
              </a:ext>
            </a:extLst>
          </p:cNvPr>
          <p:cNvCxnSpPr/>
          <p:nvPr>
            <p:custDataLst>
              <p:tags r:id="rId16"/>
            </p:custDataLst>
          </p:nvPr>
        </p:nvCxnSpPr>
        <p:spPr>
          <a:xfrm>
            <a:off x="8318330" y="4102789"/>
            <a:ext cx="0" cy="1320262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11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451109662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3" name="Equation" r:id="rId20" imgW="596900" imgH="228600" progId="Equation.DSMT4">
                  <p:embed/>
                </p:oleObj>
              </mc:Choice>
              <mc:Fallback>
                <p:oleObj name="Equation" r:id="rId20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85DADA8-6AF1-C583-46B4-79C63BC42843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5721293" y="2842732"/>
            <a:ext cx="202873" cy="5550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1AA6F26-B981-E7E1-FC25-BF0448CF2C0F}"/>
              </a:ext>
            </a:extLst>
          </p:cNvPr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1959921373"/>
              </p:ext>
            </p:extLst>
          </p:nvPr>
        </p:nvGraphicFramePr>
        <p:xfrm>
          <a:off x="626487" y="362548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4" name="Equation" r:id="rId22" imgW="1320800" imgH="457200" progId="Equation.DSMT4">
                  <p:embed/>
                </p:oleObj>
              </mc:Choice>
              <mc:Fallback>
                <p:oleObj name="Equation" r:id="rId22" imgW="1320800" imgH="4572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26487" y="362548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41A819-3D4E-4D9D-5328-D41482CFB7BB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flipH="1">
            <a:off x="3618682" y="2608323"/>
            <a:ext cx="805669" cy="11876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0B41E39-EC7B-7DEA-0DF3-83655E76BA5A}"/>
              </a:ext>
            </a:extLst>
          </p:cNvPr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3163656555"/>
              </p:ext>
            </p:extLst>
          </p:nvPr>
        </p:nvGraphicFramePr>
        <p:xfrm>
          <a:off x="5001089" y="3847899"/>
          <a:ext cx="4138084" cy="7946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5" name="Equation" r:id="rId24" imgW="1257300" imgH="241300" progId="Equation.DSMT4">
                  <p:embed/>
                </p:oleObj>
              </mc:Choice>
              <mc:Fallback>
                <p:oleObj name="Equation" r:id="rId24" imgW="1257300" imgH="241300" progId="Equation.DSMT4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001089" y="3847899"/>
                        <a:ext cx="4138084" cy="7946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F0605DF-B362-A6EE-0576-0C053E0CFE6B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5406882" y="3456458"/>
            <a:ext cx="106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ans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&gt;0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F18F70-3B6E-C866-0054-E53D978E43EC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7252552" y="1417638"/>
            <a:ext cx="1065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:lf &gt;0</a:t>
            </a:r>
          </a:p>
        </p:txBody>
      </p:sp>
      <p:sp>
        <p:nvSpPr>
          <p:cNvPr id="4" name="TextBox 3"/>
          <p:cNvSpPr txBox="1"/>
          <p:nvPr>
            <p:custDataLst>
              <p:tags r:id="rId10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Enable subsymbolic computation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:esc nil or t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Optimized Learning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:ol nil, t, &gt;0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Retrieval treshold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:rt #</a:t>
            </a:r>
          </a:p>
          <a:p>
            <a:pPr marL="285750" indent="-285750">
              <a:buFont typeface="Arial"/>
              <a:buChar char=" "/>
            </a:pPr>
            <a:r>
              <a:rPr lang="en-US" sz="2400"/>
              <a:t>                     </a:t>
            </a:r>
            <a:r>
              <a:rPr lang="en-US" sz="2400">
                <a:solidFill>
                  <a:srgbClr val="CC0000"/>
                </a:solidFill>
              </a:rPr>
              <a:t>     </a:t>
            </a:r>
            <a:endParaRPr lang="en-US" sz="2400" dirty="0">
              <a:solidFill>
                <a:srgbClr val="CC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7E70F136-4B24-FD4D-DE57-B3542FF22784}"/>
              </a:ext>
            </a:extLst>
          </p:cNvPr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1673243417"/>
              </p:ext>
            </p:extLst>
          </p:nvPr>
        </p:nvGraphicFramePr>
        <p:xfrm>
          <a:off x="6504631" y="1556235"/>
          <a:ext cx="2225327" cy="8086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6" name="Equation" r:id="rId26" imgW="558800" imgH="203200" progId="Equation.DSMT4">
                  <p:embed/>
                </p:oleObj>
              </mc:Choice>
              <mc:Fallback>
                <p:oleObj name="Equation" r:id="rId26" imgW="558800" imgH="203200" progId="Equation.DSMT4">
                  <p:embed/>
                  <p:pic>
                    <p:nvPicPr>
                      <p:cNvPr id="19" name="Object 18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504631" y="1556235"/>
                        <a:ext cx="2225327" cy="8086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2AEAAC3-9436-2268-765B-23F50D78D235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7500540" y="3456458"/>
            <a:ext cx="106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:pas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&gt;0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C1AB60-4CB3-7547-3609-50A52B0B5374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4080022" y="1117228"/>
            <a:ext cx="952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bll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.5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39A87B7-1F9A-2C7C-4E85-DC739DC68EB1}"/>
              </a:ext>
            </a:extLst>
          </p:cNvPr>
          <p:cNvCxnSpPr/>
          <p:nvPr>
            <p:custDataLst>
              <p:tags r:id="rId14"/>
            </p:custDataLst>
          </p:nvPr>
        </p:nvCxnSpPr>
        <p:spPr>
          <a:xfrm flipH="1">
            <a:off x="4266315" y="1763559"/>
            <a:ext cx="330938" cy="2233634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60D674CC-8ADD-9D08-E562-6D47C36639B1}"/>
              </a:ext>
            </a:extLst>
          </p:cNvPr>
          <p:cNvGraphicFramePr>
            <a:graphicFrameLocks noChangeAspect="1"/>
          </p:cNvGraphicFramePr>
          <p:nvPr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919006645"/>
              </p:ext>
            </p:extLst>
          </p:nvPr>
        </p:nvGraphicFramePr>
        <p:xfrm>
          <a:off x="6839057" y="4987706"/>
          <a:ext cx="1727264" cy="10927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7" name="Equation" r:id="rId28" imgW="622300" imgH="393700" progId="Equation.DSMT4">
                  <p:embed/>
                </p:oleObj>
              </mc:Choice>
              <mc:Fallback>
                <p:oleObj name="Equation" r:id="rId28" imgW="622300" imgH="393700" progId="Equation.DSMT4">
                  <p:embed/>
                  <p:pic>
                    <p:nvPicPr>
                      <p:cNvPr id="27" name="Object 26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6839057" y="4987706"/>
                        <a:ext cx="1727264" cy="10927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5679C4-9C35-3054-EB26-8B45C280B7B3}"/>
              </a:ext>
            </a:extLst>
          </p:cNvPr>
          <p:cNvCxnSpPr/>
          <p:nvPr>
            <p:custDataLst>
              <p:tags r:id="rId16"/>
            </p:custDataLst>
          </p:nvPr>
        </p:nvCxnSpPr>
        <p:spPr>
          <a:xfrm>
            <a:off x="6296016" y="4102789"/>
            <a:ext cx="1828949" cy="1372687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A5E0073-5EC8-DC01-A81C-38A456D7A163}"/>
              </a:ext>
            </a:extLst>
          </p:cNvPr>
          <p:cNvCxnSpPr/>
          <p:nvPr>
            <p:custDataLst>
              <p:tags r:id="rId17"/>
            </p:custDataLst>
          </p:nvPr>
        </p:nvCxnSpPr>
        <p:spPr>
          <a:xfrm>
            <a:off x="8318330" y="4102789"/>
            <a:ext cx="0" cy="1320262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45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6B6133-F4EB-6816-7A52-D2B417B3D1F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355298620"/>
              </p:ext>
            </p:extLst>
          </p:nvPr>
        </p:nvGraphicFramePr>
        <p:xfrm>
          <a:off x="3174682" y="1541256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7" name="Equation" r:id="rId20" imgW="596900" imgH="228600" progId="Equation.DSMT4">
                  <p:embed/>
                </p:oleObj>
              </mc:Choice>
              <mc:Fallback>
                <p:oleObj name="Equation" r:id="rId20" imgW="596900" imgH="2286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174682" y="1541256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85DADA8-6AF1-C583-46B4-79C63BC42843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5721293" y="2842732"/>
            <a:ext cx="202873" cy="5550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1AA6F26-B981-E7E1-FC25-BF0448CF2C0F}"/>
              </a:ext>
            </a:extLst>
          </p:cNvPr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1334248502"/>
              </p:ext>
            </p:extLst>
          </p:nvPr>
        </p:nvGraphicFramePr>
        <p:xfrm>
          <a:off x="626487" y="3625485"/>
          <a:ext cx="4006850" cy="138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8" name="Equation" r:id="rId22" imgW="1320800" imgH="457200" progId="Equation.DSMT4">
                  <p:embed/>
                </p:oleObj>
              </mc:Choice>
              <mc:Fallback>
                <p:oleObj name="Equation" r:id="rId22" imgW="1320800" imgH="4572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26487" y="3625485"/>
                        <a:ext cx="4006850" cy="1387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41A819-3D4E-4D9D-5328-D41482CFB7BB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flipH="1">
            <a:off x="3618682" y="2608323"/>
            <a:ext cx="805669" cy="11876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0B41E39-EC7B-7DEA-0DF3-83655E76BA5A}"/>
              </a:ext>
            </a:extLst>
          </p:cNvPr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416548474"/>
              </p:ext>
            </p:extLst>
          </p:nvPr>
        </p:nvGraphicFramePr>
        <p:xfrm>
          <a:off x="5001089" y="3847899"/>
          <a:ext cx="4138084" cy="7946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9" name="Equation" r:id="rId24" imgW="1257300" imgH="241300" progId="Equation.DSMT4">
                  <p:embed/>
                </p:oleObj>
              </mc:Choice>
              <mc:Fallback>
                <p:oleObj name="Equation" r:id="rId24" imgW="1257300" imgH="241300" progId="Equation.DSMT4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001089" y="3847899"/>
                        <a:ext cx="4138084" cy="7946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F0605DF-B362-A6EE-0576-0C053E0CFE6B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5406882" y="3456458"/>
            <a:ext cx="106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ans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&gt;0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F18F70-3B6E-C866-0054-E53D978E43EC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7252552" y="1417638"/>
            <a:ext cx="1065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:lf &gt;0</a:t>
            </a:r>
          </a:p>
        </p:txBody>
      </p:sp>
      <p:sp>
        <p:nvSpPr>
          <p:cNvPr id="4" name="TextBox 3"/>
          <p:cNvSpPr txBox="1"/>
          <p:nvPr>
            <p:custDataLst>
              <p:tags r:id="rId10"/>
            </p:custDataLst>
          </p:nvPr>
        </p:nvSpPr>
        <p:spPr>
          <a:xfrm>
            <a:off x="406733" y="5151790"/>
            <a:ext cx="63667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Enable subsymbolic computation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:esc nil or t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Optimized Learning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:ol nil, t, &gt;0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Retrieval treshold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:rt #</a:t>
            </a:r>
          </a:p>
          <a:p>
            <a:pPr marL="285750" indent="-285750">
              <a:buFont typeface="Arial"/>
              <a:buChar char="•"/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Show all parameters: 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(sgp)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CC0000"/>
              </a:solidFill>
            </a:endParaRP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7E70F136-4B24-FD4D-DE57-B3542FF22784}"/>
              </a:ext>
            </a:extLst>
          </p:cNvPr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837639408"/>
              </p:ext>
            </p:extLst>
          </p:nvPr>
        </p:nvGraphicFramePr>
        <p:xfrm>
          <a:off x="6504631" y="1556235"/>
          <a:ext cx="2225327" cy="8086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50" name="Equation" r:id="rId26" imgW="558800" imgH="203200" progId="Equation.DSMT4">
                  <p:embed/>
                </p:oleObj>
              </mc:Choice>
              <mc:Fallback>
                <p:oleObj name="Equation" r:id="rId26" imgW="558800" imgH="203200" progId="Equation.DSMT4">
                  <p:embed/>
                  <p:pic>
                    <p:nvPicPr>
                      <p:cNvPr id="19" name="Object 18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504631" y="1556235"/>
                        <a:ext cx="2225327" cy="8086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2AEAAC3-9436-2268-765B-23F50D78D235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7500540" y="3456458"/>
            <a:ext cx="106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:pas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&gt;0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C1AB60-4CB3-7547-3609-50A52B0B5374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4080022" y="1117228"/>
            <a:ext cx="952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 err="1">
                <a:solidFill>
                  <a:schemeClr val="accent1"/>
                </a:solidFill>
              </a:rPr>
              <a:t>bll</a:t>
            </a: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nil or .5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39A87B7-1F9A-2C7C-4E85-DC739DC68EB1}"/>
              </a:ext>
            </a:extLst>
          </p:cNvPr>
          <p:cNvCxnSpPr/>
          <p:nvPr>
            <p:custDataLst>
              <p:tags r:id="rId14"/>
            </p:custDataLst>
          </p:nvPr>
        </p:nvCxnSpPr>
        <p:spPr>
          <a:xfrm flipH="1">
            <a:off x="4266315" y="1763559"/>
            <a:ext cx="330938" cy="2233634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60D674CC-8ADD-9D08-E562-6D47C36639B1}"/>
              </a:ext>
            </a:extLst>
          </p:cNvPr>
          <p:cNvGraphicFramePr>
            <a:graphicFrameLocks noChangeAspect="1"/>
          </p:cNvGraphicFramePr>
          <p:nvPr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2536411976"/>
              </p:ext>
            </p:extLst>
          </p:nvPr>
        </p:nvGraphicFramePr>
        <p:xfrm>
          <a:off x="6839057" y="4987706"/>
          <a:ext cx="1727264" cy="10927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51" name="Equation" r:id="rId28" imgW="622300" imgH="393700" progId="Equation.DSMT4">
                  <p:embed/>
                </p:oleObj>
              </mc:Choice>
              <mc:Fallback>
                <p:oleObj name="Equation" r:id="rId28" imgW="622300" imgH="393700" progId="Equation.DSMT4">
                  <p:embed/>
                  <p:pic>
                    <p:nvPicPr>
                      <p:cNvPr id="27" name="Object 26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6839057" y="4987706"/>
                        <a:ext cx="1727264" cy="10927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5679C4-9C35-3054-EB26-8B45C280B7B3}"/>
              </a:ext>
            </a:extLst>
          </p:cNvPr>
          <p:cNvCxnSpPr/>
          <p:nvPr>
            <p:custDataLst>
              <p:tags r:id="rId16"/>
            </p:custDataLst>
          </p:nvPr>
        </p:nvCxnSpPr>
        <p:spPr>
          <a:xfrm>
            <a:off x="6296016" y="4102789"/>
            <a:ext cx="1828949" cy="1372687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A5E0073-5EC8-DC01-A81C-38A456D7A163}"/>
              </a:ext>
            </a:extLst>
          </p:cNvPr>
          <p:cNvCxnSpPr/>
          <p:nvPr>
            <p:custDataLst>
              <p:tags r:id="rId17"/>
            </p:custDataLst>
          </p:nvPr>
        </p:nvCxnSpPr>
        <p:spPr>
          <a:xfrm>
            <a:off x="8318330" y="4102789"/>
            <a:ext cx="0" cy="1320262"/>
          </a:xfrm>
          <a:prstGeom prst="line">
            <a:avLst/>
          </a:prstGeom>
          <a:ln>
            <a:solidFill>
              <a:srgbClr val="1F78B4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698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457200" y="1524000"/>
            <a:ext cx="8229600" cy="490189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5"/>
                </a:solidFill>
              </a:rPr>
              <a:t>Declarative memory: basics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The rational basis for declarative memory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Declarative memory in ACT-R</a:t>
            </a:r>
          </a:p>
          <a:p>
            <a:pPr lvl="1"/>
            <a:r>
              <a:rPr lang="en-US" sz="2400" dirty="0"/>
              <a:t>Example model</a:t>
            </a:r>
          </a:p>
          <a:p>
            <a:pPr marL="0" indent="0">
              <a:buNone/>
            </a:pPr>
            <a:endParaRPr lang="en-US" sz="2800" i="1" dirty="0"/>
          </a:p>
          <a:p>
            <a:r>
              <a:rPr lang="en-US" sz="2800" dirty="0"/>
              <a:t>Assignment</a:t>
            </a:r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79412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en-US" dirty="0"/>
              <a:t>Example Model:</a:t>
            </a:r>
            <a:br>
              <a:rPr lang="en-US" dirty="0"/>
            </a:br>
            <a:r>
              <a:rPr lang="en-US" dirty="0"/>
              <a:t>Paired Associates</a:t>
            </a:r>
            <a:br>
              <a:rPr lang="en-US" dirty="0"/>
            </a:br>
            <a:r>
              <a:rPr lang="en-US" sz="3100" dirty="0"/>
              <a:t>Anderson (1981)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002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</p:spTree>
    <p:extLst>
      <p:ext uri="{BB962C8B-B14F-4D97-AF65-F5344CB8AC3E}">
        <p14:creationId xmlns:p14="http://schemas.microsoft.com/office/powerpoint/2010/main" val="424258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sz="3600"/>
              <a:t>The rational basis for declarative memory</a:t>
            </a:r>
            <a:endParaRPr lang="en-US" sz="36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417638"/>
            <a:ext cx="8229600" cy="5008254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Which of these two books would you keep?</a:t>
            </a:r>
          </a:p>
          <a:p>
            <a:endParaRPr lang="en-US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2876175" y="3148192"/>
            <a:ext cx="2578100" cy="3149600"/>
          </a:xfrm>
          <a:prstGeom prst="rect">
            <a:avLst/>
          </a:prstGeom>
        </p:spPr>
      </p:pic>
      <p:sp>
        <p:nvSpPr>
          <p:cNvPr id="7" name="Rectangle 3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45820" y="2183500"/>
            <a:ext cx="3505200" cy="45720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en-US" sz="1800">
                <a:latin typeface="Arial" charset="0"/>
              </a:rPr>
              <a:t>Bring this book back before:</a:t>
            </a:r>
          </a:p>
        </p:txBody>
      </p:sp>
      <p:cxnSp>
        <p:nvCxnSpPr>
          <p:cNvPr id="8" name="Straight Connector 5"/>
          <p:cNvCxnSpPr>
            <a:cxnSpLocks noChangeShapeType="1"/>
          </p:cNvCxnSpPr>
          <p:nvPr>
            <p:custDataLst>
              <p:tags r:id="rId5"/>
            </p:custDataLst>
          </p:nvPr>
        </p:nvCxnSpPr>
        <p:spPr bwMode="auto">
          <a:xfrm rot="5400000">
            <a:off x="168827" y="4622694"/>
            <a:ext cx="3810000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9" name="TextBox 6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 rot="175012">
            <a:off x="403758" y="4622178"/>
            <a:ext cx="12970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05 Jan 21</a:t>
            </a:r>
          </a:p>
        </p:txBody>
      </p:sp>
      <p:sp>
        <p:nvSpPr>
          <p:cNvPr id="10" name="TextBox 7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 rot="21244350">
            <a:off x="397081" y="2717178"/>
            <a:ext cx="129926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14 Jun 90</a:t>
            </a:r>
          </a:p>
        </p:txBody>
      </p:sp>
      <p:sp>
        <p:nvSpPr>
          <p:cNvPr id="11" name="TextBox 8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 rot="250170">
            <a:off x="637915" y="3174378"/>
            <a:ext cx="124463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21 Feb 91</a:t>
            </a:r>
          </a:p>
        </p:txBody>
      </p:sp>
      <p:sp>
        <p:nvSpPr>
          <p:cNvPr id="12" name="TextBox 9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398220" y="3631300"/>
            <a:ext cx="13076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01 Mar 91</a:t>
            </a:r>
          </a:p>
        </p:txBody>
      </p:sp>
      <p:sp>
        <p:nvSpPr>
          <p:cNvPr id="13" name="TextBox 10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26820" y="4088500"/>
            <a:ext cx="129234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25 Sep 09</a:t>
            </a:r>
          </a:p>
        </p:txBody>
      </p:sp>
      <p:sp>
        <p:nvSpPr>
          <p:cNvPr id="14" name="Rectangle 1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805503" y="2183022"/>
            <a:ext cx="3505200" cy="45720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en-US" sz="1800">
                <a:latin typeface="Arial" charset="0"/>
              </a:rPr>
              <a:t>Bring this book back before:</a:t>
            </a:r>
          </a:p>
        </p:txBody>
      </p:sp>
      <p:cxnSp>
        <p:nvCxnSpPr>
          <p:cNvPr id="15" name="Straight Connector 12"/>
          <p:cNvCxnSpPr>
            <a:cxnSpLocks noChangeShapeType="1"/>
          </p:cNvCxnSpPr>
          <p:nvPr>
            <p:custDataLst>
              <p:tags r:id="rId12"/>
            </p:custDataLst>
          </p:nvPr>
        </p:nvCxnSpPr>
        <p:spPr bwMode="auto">
          <a:xfrm rot="5400000">
            <a:off x="4806297" y="4544428"/>
            <a:ext cx="38100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16" name="TextBox 13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 rot="175012">
            <a:off x="4965783" y="4621700"/>
            <a:ext cx="129234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05 Sep 20</a:t>
            </a:r>
          </a:p>
        </p:txBody>
      </p:sp>
      <p:sp>
        <p:nvSpPr>
          <p:cNvPr id="17" name="TextBox 14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 rot="21244350">
            <a:off x="4930571" y="2716700"/>
            <a:ext cx="135165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04 Mar 20</a:t>
            </a:r>
          </a:p>
        </p:txBody>
      </p:sp>
      <p:sp>
        <p:nvSpPr>
          <p:cNvPr id="18" name="TextBox 15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 rot="250170">
            <a:off x="5171989" y="3173900"/>
            <a:ext cx="12942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10 Apr 20</a:t>
            </a:r>
          </a:p>
        </p:txBody>
      </p:sp>
      <p:sp>
        <p:nvSpPr>
          <p:cNvPr id="19" name="TextBox 16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 rot="21198805">
            <a:off x="4957489" y="3631100"/>
            <a:ext cx="137242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05 May 20</a:t>
            </a:r>
          </a:p>
        </p:txBody>
      </p:sp>
      <p:sp>
        <p:nvSpPr>
          <p:cNvPr id="20" name="TextBox 17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 rot="265424">
            <a:off x="5185630" y="4088300"/>
            <a:ext cx="130984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21 Jun 20</a:t>
            </a:r>
          </a:p>
        </p:txBody>
      </p:sp>
      <p:sp>
        <p:nvSpPr>
          <p:cNvPr id="21" name="TextBox 18"/>
          <p:cNvSpPr txBox="1">
            <a:spLocks noChangeArrowheads="1"/>
          </p:cNvSpPr>
          <p:nvPr>
            <p:custDataLst>
              <p:tags r:id="rId18"/>
            </p:custDataLst>
          </p:nvPr>
        </p:nvSpPr>
        <p:spPr bwMode="auto">
          <a:xfrm rot="20941547">
            <a:off x="5032108" y="5263844"/>
            <a:ext cx="131209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21 Nov 20</a:t>
            </a:r>
          </a:p>
        </p:txBody>
      </p:sp>
    </p:spTree>
    <p:extLst>
      <p:ext uri="{BB962C8B-B14F-4D97-AF65-F5344CB8AC3E}">
        <p14:creationId xmlns:p14="http://schemas.microsoft.com/office/powerpoint/2010/main" val="891003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68056" y="3004002"/>
            <a:ext cx="29495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60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68056" y="3004002"/>
            <a:ext cx="29495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2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19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68056" y="3004002"/>
            <a:ext cx="29495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zinc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45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68056" y="3004002"/>
            <a:ext cx="29495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9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49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68056" y="3004002"/>
            <a:ext cx="29495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4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20 paired associates, 8 repetitions</a:t>
            </a:r>
          </a:p>
        </p:txBody>
      </p:sp>
    </p:spTree>
    <p:extLst>
      <p:ext uri="{BB962C8B-B14F-4D97-AF65-F5344CB8AC3E}">
        <p14:creationId xmlns:p14="http://schemas.microsoft.com/office/powerpoint/2010/main" val="199541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20 paired associates, 8 repetitions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B0FAEE-FFA5-3251-853E-855A6A38FC9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14" y="2488095"/>
            <a:ext cx="4140000" cy="414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186D5D-C07C-9F38-8979-80D9A7DE175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556717" y="2406165"/>
            <a:ext cx="2061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319585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20 paired associates, 8 repetitions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B0FAEE-FFA5-3251-853E-855A6A38FC9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14" y="2488095"/>
            <a:ext cx="4140000" cy="414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186D5D-C07C-9F38-8979-80D9A7DE175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556717" y="2406165"/>
            <a:ext cx="2061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Accuracy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ECF475-D8AF-86A2-C5DC-6A94C8CDE94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669217" y="2406165"/>
            <a:ext cx="2490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Response Time</a:t>
            </a:r>
          </a:p>
        </p:txBody>
      </p:sp>
      <p:pic>
        <p:nvPicPr>
          <p:cNvPr id="6" name="Picture 5" descr="modelFitPairedRT0.pdf">
            <a:extLst>
              <a:ext uri="{FF2B5EF4-FFF2-40B4-BE49-F238E27FC236}">
                <a16:creationId xmlns:a16="http://schemas.microsoft.com/office/drawing/2014/main" id="{275A6F76-A636-E0E3-D537-7E3B70FB329D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032" y="2400634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87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Memorizing Paired Associates</a:t>
            </a:r>
          </a:p>
        </p:txBody>
      </p:sp>
      <p:sp>
        <p:nvSpPr>
          <p:cNvPr id="10" name="Rounded Rectangle 9"/>
          <p:cNvSpPr/>
          <p:nvPr>
            <p:custDataLst>
              <p:tags r:id="rId2"/>
            </p:custDataLst>
          </p:nvPr>
        </p:nvSpPr>
        <p:spPr>
          <a:xfrm>
            <a:off x="1215331" y="4833712"/>
            <a:ext cx="2403351" cy="696383"/>
          </a:xfrm>
          <a:prstGeom prst="round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2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Memorizing Paired Associates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414FA5-DE2D-D8B7-136F-F33EA428C67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30040" y="2079191"/>
            <a:ext cx="4130743" cy="42701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88F6DB-38A4-EC9C-1CD3-B45B94689455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15331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Word</a:t>
            </a:r>
          </a:p>
        </p:txBody>
      </p:sp>
      <p:sp>
        <p:nvSpPr>
          <p:cNvPr id="10" name="Rounded Rectangle 9"/>
          <p:cNvSpPr/>
          <p:nvPr>
            <p:custDataLst>
              <p:tags r:id="rId4"/>
            </p:custDataLst>
          </p:nvPr>
        </p:nvSpPr>
        <p:spPr>
          <a:xfrm>
            <a:off x="1215331" y="4833712"/>
            <a:ext cx="2403351" cy="696383"/>
          </a:xfrm>
          <a:prstGeom prst="round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1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sz="3600"/>
              <a:t>The rational basis for declarative memory</a:t>
            </a:r>
            <a:endParaRPr lang="en-US" sz="36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417638"/>
            <a:ext cx="8229600" cy="5008254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Which of these two books would you keep?</a:t>
            </a:r>
          </a:p>
          <a:p>
            <a:endParaRPr lang="en-US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2876175" y="3148192"/>
            <a:ext cx="2578100" cy="3149600"/>
          </a:xfrm>
          <a:prstGeom prst="rect">
            <a:avLst/>
          </a:prstGeom>
        </p:spPr>
      </p:pic>
      <p:sp>
        <p:nvSpPr>
          <p:cNvPr id="7" name="Rectangle 3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45820" y="2183500"/>
            <a:ext cx="3505200" cy="45720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en-US" sz="1800">
                <a:latin typeface="Arial" charset="0"/>
              </a:rPr>
              <a:t>Bring this book back before:</a:t>
            </a:r>
          </a:p>
        </p:txBody>
      </p:sp>
      <p:cxnSp>
        <p:nvCxnSpPr>
          <p:cNvPr id="8" name="Straight Connector 5"/>
          <p:cNvCxnSpPr>
            <a:cxnSpLocks noChangeShapeType="1"/>
          </p:cNvCxnSpPr>
          <p:nvPr>
            <p:custDataLst>
              <p:tags r:id="rId5"/>
            </p:custDataLst>
          </p:nvPr>
        </p:nvCxnSpPr>
        <p:spPr bwMode="auto">
          <a:xfrm rot="5400000">
            <a:off x="168827" y="4622694"/>
            <a:ext cx="3810000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9" name="TextBox 6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 rot="175012">
            <a:off x="403758" y="4622178"/>
            <a:ext cx="12970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05 Jan 21</a:t>
            </a:r>
          </a:p>
        </p:txBody>
      </p:sp>
      <p:sp>
        <p:nvSpPr>
          <p:cNvPr id="10" name="TextBox 7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 rot="21244350">
            <a:off x="397081" y="2717178"/>
            <a:ext cx="129926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14 Jun 90</a:t>
            </a:r>
          </a:p>
        </p:txBody>
      </p:sp>
      <p:sp>
        <p:nvSpPr>
          <p:cNvPr id="11" name="TextBox 8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 rot="250170">
            <a:off x="637915" y="3174378"/>
            <a:ext cx="124463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21 Feb 91</a:t>
            </a:r>
          </a:p>
        </p:txBody>
      </p:sp>
      <p:sp>
        <p:nvSpPr>
          <p:cNvPr id="12" name="TextBox 9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398220" y="3631300"/>
            <a:ext cx="13076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01 Mar 91</a:t>
            </a:r>
          </a:p>
        </p:txBody>
      </p:sp>
      <p:sp>
        <p:nvSpPr>
          <p:cNvPr id="13" name="TextBox 10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26820" y="4088500"/>
            <a:ext cx="129234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25 Sep 09</a:t>
            </a:r>
          </a:p>
        </p:txBody>
      </p:sp>
      <p:sp>
        <p:nvSpPr>
          <p:cNvPr id="14" name="Rectangle 1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805503" y="2183022"/>
            <a:ext cx="3505200" cy="45720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en-US" sz="1800">
                <a:latin typeface="Arial" charset="0"/>
              </a:rPr>
              <a:t>Bring this book back before:</a:t>
            </a:r>
          </a:p>
        </p:txBody>
      </p:sp>
      <p:cxnSp>
        <p:nvCxnSpPr>
          <p:cNvPr id="15" name="Straight Connector 12"/>
          <p:cNvCxnSpPr>
            <a:cxnSpLocks noChangeShapeType="1"/>
          </p:cNvCxnSpPr>
          <p:nvPr>
            <p:custDataLst>
              <p:tags r:id="rId12"/>
            </p:custDataLst>
          </p:nvPr>
        </p:nvCxnSpPr>
        <p:spPr bwMode="auto">
          <a:xfrm rot="5400000">
            <a:off x="4806297" y="4544428"/>
            <a:ext cx="38100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6" name="TextBox 13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 rot="175012">
            <a:off x="4965783" y="4621700"/>
            <a:ext cx="129234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05 Sep 20</a:t>
            </a:r>
          </a:p>
        </p:txBody>
      </p:sp>
      <p:sp>
        <p:nvSpPr>
          <p:cNvPr id="17" name="TextBox 14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 rot="21244350">
            <a:off x="4930571" y="2716700"/>
            <a:ext cx="135165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04 Mar 20</a:t>
            </a:r>
          </a:p>
        </p:txBody>
      </p:sp>
      <p:sp>
        <p:nvSpPr>
          <p:cNvPr id="18" name="TextBox 15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 rot="250170">
            <a:off x="5171989" y="3173900"/>
            <a:ext cx="12942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10 Apr 20</a:t>
            </a:r>
          </a:p>
        </p:txBody>
      </p:sp>
      <p:sp>
        <p:nvSpPr>
          <p:cNvPr id="19" name="TextBox 16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 rot="21198805">
            <a:off x="4957489" y="3631100"/>
            <a:ext cx="137242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05 May 20</a:t>
            </a:r>
          </a:p>
        </p:txBody>
      </p:sp>
      <p:sp>
        <p:nvSpPr>
          <p:cNvPr id="20" name="TextBox 17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 rot="265424">
            <a:off x="5185630" y="4088300"/>
            <a:ext cx="130984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21 Jun 20</a:t>
            </a:r>
          </a:p>
        </p:txBody>
      </p:sp>
      <p:sp>
        <p:nvSpPr>
          <p:cNvPr id="21" name="TextBox 18"/>
          <p:cNvSpPr txBox="1">
            <a:spLocks noChangeArrowheads="1"/>
          </p:cNvSpPr>
          <p:nvPr>
            <p:custDataLst>
              <p:tags r:id="rId18"/>
            </p:custDataLst>
          </p:nvPr>
        </p:nvSpPr>
        <p:spPr bwMode="auto">
          <a:xfrm rot="20941547">
            <a:off x="5032108" y="5263844"/>
            <a:ext cx="131209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American Typewriter" charset="0"/>
                <a:cs typeface="American Typewriter" charset="0"/>
              </a:rPr>
              <a:t>21 Nov 20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12D258-51A2-4924-2FB2-9A4C6CE936FC}"/>
              </a:ext>
            </a:extLst>
          </p:cNvPr>
          <p:cNvSpPr txBox="1"/>
          <p:nvPr>
            <p:custDataLst>
              <p:tags r:id="rId19"/>
            </p:custDataLst>
          </p:nvPr>
        </p:nvSpPr>
        <p:spPr>
          <a:xfrm rot="21281101">
            <a:off x="2652353" y="2952188"/>
            <a:ext cx="2936929" cy="17543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600" dirty="0"/>
              <a:t>Frequency</a:t>
            </a:r>
          </a:p>
          <a:p>
            <a:pPr algn="ctr"/>
            <a:r>
              <a:rPr lang="en-US" sz="3600" dirty="0" err="1"/>
              <a:t>Recency</a:t>
            </a:r>
            <a:endParaRPr lang="en-US" sz="3600" dirty="0"/>
          </a:p>
          <a:p>
            <a:pPr algn="ctr"/>
            <a:r>
              <a:rPr lang="en-US" sz="3600" dirty="0"/>
              <a:t>Spacing</a:t>
            </a:r>
          </a:p>
        </p:txBody>
      </p:sp>
    </p:spTree>
    <p:extLst>
      <p:ext uri="{BB962C8B-B14F-4D97-AF65-F5344CB8AC3E}">
        <p14:creationId xmlns:p14="http://schemas.microsoft.com/office/powerpoint/2010/main" val="334842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Memorizing Paired Associates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414FA5-DE2D-D8B7-136F-F33EA428C67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30040" y="2079191"/>
            <a:ext cx="4130743" cy="42701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88F6DB-38A4-EC9C-1CD3-B45B94689455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15331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Word</a:t>
            </a:r>
          </a:p>
        </p:txBody>
      </p:sp>
      <p:sp>
        <p:nvSpPr>
          <p:cNvPr id="10" name="Rounded Rectangle 9"/>
          <p:cNvSpPr/>
          <p:nvPr>
            <p:custDataLst>
              <p:tags r:id="rId4"/>
            </p:custDataLst>
          </p:nvPr>
        </p:nvSpPr>
        <p:spPr>
          <a:xfrm>
            <a:off x="1215331" y="4833712"/>
            <a:ext cx="2403351" cy="696383"/>
          </a:xfrm>
          <a:prstGeom prst="round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DD64A0D-5CFF-AC0C-8278-FC66EDF5A391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071658" y="4030366"/>
            <a:ext cx="2547023" cy="939892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3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Memorizing Paired Associates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414FA5-DE2D-D8B7-136F-F33EA428C67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30040" y="2079191"/>
            <a:ext cx="4130743" cy="427017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9F4594F-3934-DAC8-4A92-2379B8DB5EE2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446599" y="2079190"/>
            <a:ext cx="4831556" cy="4597887"/>
            <a:chOff x="4815284" y="2079190"/>
            <a:chExt cx="4831556" cy="459788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863B948-9AB9-13CE-0EE7-E818A662B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992800" y="2079190"/>
              <a:ext cx="4654040" cy="166215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F3A3BEC-1922-5C64-F860-7572E8441B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815284" y="3272444"/>
              <a:ext cx="3264957" cy="3404633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088F6DB-38A4-EC9C-1CD3-B45B94689455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215331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Word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1B3D6D-1BD3-56CC-2454-88657022FD94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478012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Number</a:t>
            </a:r>
          </a:p>
        </p:txBody>
      </p:sp>
      <p:sp>
        <p:nvSpPr>
          <p:cNvPr id="10" name="Rounded Rectangle 9"/>
          <p:cNvSpPr/>
          <p:nvPr>
            <p:custDataLst>
              <p:tags r:id="rId6"/>
            </p:custDataLst>
          </p:nvPr>
        </p:nvSpPr>
        <p:spPr>
          <a:xfrm>
            <a:off x="1215331" y="4833712"/>
            <a:ext cx="2403351" cy="696383"/>
          </a:xfrm>
          <a:prstGeom prst="round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DD64A0D-5CFF-AC0C-8278-FC66EDF5A391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1071658" y="4030366"/>
            <a:ext cx="2547023" cy="939892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682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Memorizing Paired Associates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414FA5-DE2D-D8B7-136F-F33EA428C67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30040" y="2079191"/>
            <a:ext cx="4130743" cy="427017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9F4594F-3934-DAC8-4A92-2379B8DB5EE2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446599" y="2079190"/>
            <a:ext cx="4831556" cy="4597887"/>
            <a:chOff x="4815284" y="2079190"/>
            <a:chExt cx="4831556" cy="459788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863B948-9AB9-13CE-0EE7-E818A662B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992800" y="2079190"/>
              <a:ext cx="4654040" cy="166215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F3A3BEC-1922-5C64-F860-7572E8441B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815284" y="3272444"/>
              <a:ext cx="3264957" cy="3404633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088F6DB-38A4-EC9C-1CD3-B45B94689455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215331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Word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1B3D6D-1BD3-56CC-2454-88657022FD94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478012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Number</a:t>
            </a:r>
          </a:p>
        </p:txBody>
      </p:sp>
      <p:sp>
        <p:nvSpPr>
          <p:cNvPr id="10" name="Rounded Rectangle 9"/>
          <p:cNvSpPr/>
          <p:nvPr>
            <p:custDataLst>
              <p:tags r:id="rId6"/>
            </p:custDataLst>
          </p:nvPr>
        </p:nvSpPr>
        <p:spPr>
          <a:xfrm>
            <a:off x="1215331" y="4833712"/>
            <a:ext cx="2403351" cy="696383"/>
          </a:xfrm>
          <a:prstGeom prst="round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DD64A0D-5CFF-AC0C-8278-FC66EDF5A391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1071658" y="4030366"/>
            <a:ext cx="2547023" cy="939892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8DC82CC-FF61-763D-1DAD-67A9B2351432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4979294" y="4582242"/>
            <a:ext cx="2547023" cy="852271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23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Memorizing Paired Associates</a:t>
            </a:r>
          </a:p>
        </p:txBody>
      </p:sp>
      <p:pic>
        <p:nvPicPr>
          <p:cNvPr id="5" name="Picture 4" descr="declview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22" y="1403988"/>
            <a:ext cx="7265192" cy="512387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317298" y="4281843"/>
            <a:ext cx="1575525" cy="469943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8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Retrieving Paired Associates</a:t>
            </a:r>
          </a:p>
        </p:txBody>
      </p:sp>
    </p:spTree>
    <p:extLst>
      <p:ext uri="{BB962C8B-B14F-4D97-AF65-F5344CB8AC3E}">
        <p14:creationId xmlns:p14="http://schemas.microsoft.com/office/powerpoint/2010/main" val="224343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Retrieving Paired Associates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599F9E-3898-30F0-9150-34D2855F744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30040" y="2079191"/>
            <a:ext cx="4130743" cy="42701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BAB20C-1376-662F-E5F6-069F795C2AC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15331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Read Word</a:t>
            </a:r>
          </a:p>
        </p:txBody>
      </p:sp>
    </p:spTree>
    <p:extLst>
      <p:ext uri="{BB962C8B-B14F-4D97-AF65-F5344CB8AC3E}">
        <p14:creationId xmlns:p14="http://schemas.microsoft.com/office/powerpoint/2010/main" val="113169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Retrieving Paired Associates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599F9E-3898-30F0-9150-34D2855F744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30040" y="2079191"/>
            <a:ext cx="4130743" cy="42701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BAB20C-1376-662F-E5F6-069F795C2AC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15331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Read Word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3C35B37-7D7D-FC6F-0CDD-1C109664EC5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030694" y="4820056"/>
            <a:ext cx="2547023" cy="751000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56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Retrieving Paired Associates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599F9E-3898-30F0-9150-34D2855F744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30040" y="2079191"/>
            <a:ext cx="4130743" cy="42701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BAB20C-1376-662F-E5F6-069F795C2AC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15331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Read Word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3C35B37-7D7D-FC6F-0CDD-1C109664EC5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030694" y="4820056"/>
            <a:ext cx="2547023" cy="751000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99E264-2762-7D37-E73A-72763FC4CD88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651414" y="2144886"/>
            <a:ext cx="4238253" cy="4204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C59112-F5E0-766B-BD9C-7752A7F4280D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423386" y="1464211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</a:t>
            </a:r>
          </a:p>
        </p:txBody>
      </p:sp>
    </p:spTree>
    <p:extLst>
      <p:ext uri="{BB962C8B-B14F-4D97-AF65-F5344CB8AC3E}">
        <p14:creationId xmlns:p14="http://schemas.microsoft.com/office/powerpoint/2010/main" val="1958892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Retrieving Paired Associates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599F9E-3898-30F0-9150-34D2855F7447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30040" y="2079191"/>
            <a:ext cx="4130743" cy="42701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BAB20C-1376-662F-E5F6-069F795C2AC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15331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Read Word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3C35B37-7D7D-FC6F-0CDD-1C109664EC5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030694" y="4820056"/>
            <a:ext cx="2547023" cy="751000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99E264-2762-7D37-E73A-72763FC4CD88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4651414" y="2144886"/>
            <a:ext cx="4238253" cy="4204482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FBC77AE-70FE-1510-E508-5130928D9C8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156816" y="3047164"/>
            <a:ext cx="2547023" cy="751000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C59112-F5E0-766B-BD9C-7752A7F4280D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5423386" y="1464211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</a:t>
            </a:r>
          </a:p>
        </p:txBody>
      </p:sp>
    </p:spTree>
    <p:extLst>
      <p:ext uri="{BB962C8B-B14F-4D97-AF65-F5344CB8AC3E}">
        <p14:creationId xmlns:p14="http://schemas.microsoft.com/office/powerpoint/2010/main" val="514854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760783" y="2079191"/>
            <a:ext cx="4238615" cy="297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Retrieving Paired Associates</a:t>
            </a: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30040" y="2079191"/>
            <a:ext cx="4130743" cy="4270177"/>
          </a:xfrm>
          <a:prstGeom prst="rect">
            <a:avLst/>
          </a:prstGeom>
        </p:spPr>
      </p:pic>
      <p:sp>
        <p:nvSpPr>
          <p:cNvPr id="5" name="TextBox 4"/>
          <p:cNvSpPr txBox="1"/>
          <p:nvPr>
            <p:custDataLst>
              <p:tags r:id="rId4"/>
            </p:custDataLst>
          </p:nvPr>
        </p:nvSpPr>
        <p:spPr>
          <a:xfrm>
            <a:off x="1215331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Read Word</a:t>
            </a:r>
          </a:p>
        </p:txBody>
      </p:sp>
      <p:sp>
        <p:nvSpPr>
          <p:cNvPr id="6" name="Rounded Rectangle 5"/>
          <p:cNvSpPr/>
          <p:nvPr>
            <p:custDataLst>
              <p:tags r:id="rId5"/>
            </p:custDataLst>
          </p:nvPr>
        </p:nvSpPr>
        <p:spPr>
          <a:xfrm>
            <a:off x="1030694" y="4820056"/>
            <a:ext cx="2547023" cy="751000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>
            <p:custDataLst>
              <p:tags r:id="rId6"/>
            </p:custDataLst>
          </p:nvPr>
        </p:nvSpPr>
        <p:spPr>
          <a:xfrm>
            <a:off x="5423386" y="1464211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Error</a:t>
            </a:r>
          </a:p>
        </p:txBody>
      </p:sp>
    </p:spTree>
    <p:extLst>
      <p:ext uri="{BB962C8B-B14F-4D97-AF65-F5344CB8AC3E}">
        <p14:creationId xmlns:p14="http://schemas.microsoft.com/office/powerpoint/2010/main" val="3203764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Availability of information </a:t>
            </a:r>
            <a:r>
              <a:rPr lang="en-US" dirty="0">
                <a:solidFill>
                  <a:srgbClr val="990000"/>
                </a:solidFill>
              </a:rPr>
              <a:t>in memory</a:t>
            </a:r>
            <a:br>
              <a:rPr lang="en-US" dirty="0"/>
            </a:br>
            <a:r>
              <a:rPr lang="en-US" sz="3600" dirty="0" err="1"/>
              <a:t>Ebbinghaus</a:t>
            </a:r>
            <a:r>
              <a:rPr lang="en-US" sz="3600" dirty="0"/>
              <a:t> (1850-1909)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6002211" cy="4735204"/>
          </a:xfrm>
        </p:spPr>
        <p:txBody>
          <a:bodyPr>
            <a:normAutofit/>
          </a:bodyPr>
          <a:lstStyle/>
          <a:p>
            <a:pPr>
              <a:buChar char=" "/>
              <a:defRPr/>
            </a:pPr>
            <a:r>
              <a:rPr lang="nl-NL"/>
              <a:t>                             </a:t>
            </a:r>
            <a:br>
              <a:rPr lang="nl-NL"/>
            </a:br>
            <a:r>
              <a:rPr lang="nl-NL"/>
              <a:t>                     </a:t>
            </a:r>
            <a:endParaRPr lang="nl-NL" dirty="0"/>
          </a:p>
          <a:p>
            <a:pPr lvl="1">
              <a:buChar char=" "/>
              <a:defRPr/>
            </a:pPr>
            <a:r>
              <a:rPr lang="nl-NL"/>
              <a:t>   </a:t>
            </a:r>
            <a:endParaRPr lang="nl-NL" dirty="0"/>
          </a:p>
          <a:p>
            <a:pPr lvl="1">
              <a:buChar char=" "/>
              <a:defRPr/>
            </a:pPr>
            <a:r>
              <a:rPr lang="nl-NL"/>
              <a:t>   </a:t>
            </a:r>
            <a:endParaRPr lang="nl-NL" dirty="0"/>
          </a:p>
          <a:p>
            <a:pPr lvl="1">
              <a:buChar char=" "/>
              <a:defRPr/>
            </a:pPr>
            <a:r>
              <a:rPr lang="nl-NL"/>
              <a:t>   </a:t>
            </a:r>
            <a:endParaRPr lang="nl-NL" dirty="0"/>
          </a:p>
          <a:p>
            <a:pPr lvl="1">
              <a:buChar char=" "/>
              <a:defRPr/>
            </a:pPr>
            <a:r>
              <a:rPr lang="nl-NL"/>
              <a:t>   </a:t>
            </a:r>
            <a:endParaRPr lang="nl-NL" dirty="0"/>
          </a:p>
          <a:p>
            <a:pPr lvl="1">
              <a:defRPr/>
            </a:pPr>
            <a:endParaRPr lang="nl-NL" dirty="0"/>
          </a:p>
        </p:txBody>
      </p:sp>
      <p:pic>
        <p:nvPicPr>
          <p:cNvPr id="7" name="Picture 6" descr="Screen Shot 2014-09-21 at 16.03.34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65504">
            <a:off x="4399877" y="3653281"/>
            <a:ext cx="4093124" cy="41890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23921">
            <a:off x="6672463" y="1474694"/>
            <a:ext cx="2067942" cy="25169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76562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760783" y="2079191"/>
            <a:ext cx="4238615" cy="297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Retrieving Paired Associates</a:t>
            </a: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30040" y="2079191"/>
            <a:ext cx="4130743" cy="4270177"/>
          </a:xfrm>
          <a:prstGeom prst="rect">
            <a:avLst/>
          </a:prstGeom>
        </p:spPr>
      </p:pic>
      <p:sp>
        <p:nvSpPr>
          <p:cNvPr id="5" name="TextBox 4"/>
          <p:cNvSpPr txBox="1"/>
          <p:nvPr>
            <p:custDataLst>
              <p:tags r:id="rId4"/>
            </p:custDataLst>
          </p:nvPr>
        </p:nvSpPr>
        <p:spPr>
          <a:xfrm>
            <a:off x="1215331" y="1417638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Read Word</a:t>
            </a:r>
          </a:p>
        </p:txBody>
      </p:sp>
      <p:sp>
        <p:nvSpPr>
          <p:cNvPr id="6" name="Rounded Rectangle 5"/>
          <p:cNvSpPr/>
          <p:nvPr>
            <p:custDataLst>
              <p:tags r:id="rId5"/>
            </p:custDataLst>
          </p:nvPr>
        </p:nvSpPr>
        <p:spPr>
          <a:xfrm>
            <a:off x="1030694" y="4820056"/>
            <a:ext cx="2547023" cy="751000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BA4E254-9E01-ED39-DCCE-1C4453158EC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211436" y="3047164"/>
            <a:ext cx="2547023" cy="5576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>
            <p:custDataLst>
              <p:tags r:id="rId7"/>
            </p:custDataLst>
          </p:nvPr>
        </p:nvSpPr>
        <p:spPr>
          <a:xfrm>
            <a:off x="5423386" y="1464211"/>
            <a:ext cx="2403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Error</a:t>
            </a:r>
          </a:p>
        </p:txBody>
      </p:sp>
    </p:spTree>
    <p:extLst>
      <p:ext uri="{BB962C8B-B14F-4D97-AF65-F5344CB8AC3E}">
        <p14:creationId xmlns:p14="http://schemas.microsoft.com/office/powerpoint/2010/main" val="3836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Fitting the Model</a:t>
            </a:r>
          </a:p>
        </p:txBody>
      </p:sp>
      <p:pic>
        <p:nvPicPr>
          <p:cNvPr id="6" name="Picture 5" descr="modelFitPairedAcc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33" y="1809005"/>
            <a:ext cx="4320000" cy="4320000"/>
          </a:xfrm>
          <a:prstGeom prst="rect">
            <a:avLst/>
          </a:prstGeom>
        </p:spPr>
      </p:pic>
      <p:pic>
        <p:nvPicPr>
          <p:cNvPr id="7" name="Picture 6" descr="modelFitPairedRT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032" y="1809004"/>
            <a:ext cx="4320000" cy="432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56717" y="1750725"/>
            <a:ext cx="2061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Accuracy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01325" y="1750725"/>
            <a:ext cx="2150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Response Time</a:t>
            </a:r>
          </a:p>
        </p:txBody>
      </p:sp>
    </p:spTree>
    <p:extLst>
      <p:ext uri="{BB962C8B-B14F-4D97-AF65-F5344CB8AC3E}">
        <p14:creationId xmlns:p14="http://schemas.microsoft.com/office/powerpoint/2010/main" val="131656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Fitting the Model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33" y="1809005"/>
            <a:ext cx="4320000" cy="432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032" y="1809004"/>
            <a:ext cx="4320000" cy="432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56717" y="1750725"/>
            <a:ext cx="2061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Accuracy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01325" y="1750725"/>
            <a:ext cx="2150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Response Time</a:t>
            </a:r>
          </a:p>
        </p:txBody>
      </p:sp>
    </p:spTree>
    <p:extLst>
      <p:ext uri="{BB962C8B-B14F-4D97-AF65-F5344CB8AC3E}">
        <p14:creationId xmlns:p14="http://schemas.microsoft.com/office/powerpoint/2010/main" val="191970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Fitting the Model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33" y="1809005"/>
            <a:ext cx="4320000" cy="432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032" y="1809004"/>
            <a:ext cx="4320000" cy="432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56717" y="1750725"/>
            <a:ext cx="2061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Accuracy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7221848" y="2593946"/>
          <a:ext cx="1278258" cy="519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67" name="Equation" r:id="rId5" imgW="406400" imgH="165100" progId="Equation.DSMT4">
                  <p:embed/>
                </p:oleObj>
              </mc:Choice>
              <mc:Fallback>
                <p:oleObj name="Equation" r:id="rId5" imgW="406400" imgH="165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21848" y="2593946"/>
                        <a:ext cx="1278258" cy="519292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901325" y="1750725"/>
            <a:ext cx="2150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Response Time</a:t>
            </a:r>
          </a:p>
        </p:txBody>
      </p:sp>
    </p:spTree>
    <p:extLst>
      <p:ext uri="{BB962C8B-B14F-4D97-AF65-F5344CB8AC3E}">
        <p14:creationId xmlns:p14="http://schemas.microsoft.com/office/powerpoint/2010/main" val="6641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Fitting the Model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33" y="1809005"/>
            <a:ext cx="4320000" cy="432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032" y="1809004"/>
            <a:ext cx="4320000" cy="432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56717" y="1750725"/>
            <a:ext cx="2061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Accuracy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7300913" y="2613025"/>
          <a:ext cx="1119187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091" name="Equation" r:id="rId5" imgW="355600" imgH="152400" progId="Equation.DSMT4">
                  <p:embed/>
                </p:oleObj>
              </mc:Choice>
              <mc:Fallback>
                <p:oleObj name="Equation" r:id="rId5" imgW="355600" imgH="152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00913" y="2613025"/>
                        <a:ext cx="1119187" cy="479425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901325" y="1750725"/>
            <a:ext cx="2150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Response Time</a:t>
            </a:r>
          </a:p>
        </p:txBody>
      </p:sp>
    </p:spTree>
    <p:extLst>
      <p:ext uri="{BB962C8B-B14F-4D97-AF65-F5344CB8AC3E}">
        <p14:creationId xmlns:p14="http://schemas.microsoft.com/office/powerpoint/2010/main" val="197917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Fitting the Model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33" y="1809005"/>
            <a:ext cx="4320000" cy="432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032" y="1809004"/>
            <a:ext cx="4320000" cy="432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56717" y="1750725"/>
            <a:ext cx="2061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Accuracy</a:t>
            </a: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/>
        </p:nvGraphicFramePr>
        <p:xfrm>
          <a:off x="7321550" y="2593975"/>
          <a:ext cx="1077913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15" name="Equation" r:id="rId5" imgW="342900" imgH="165100" progId="Equation.DSMT4">
                  <p:embed/>
                </p:oleObj>
              </mc:Choice>
              <mc:Fallback>
                <p:oleObj name="Equation" r:id="rId5" imgW="342900" imgH="165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21550" y="2593975"/>
                        <a:ext cx="1077913" cy="519113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901325" y="1750725"/>
            <a:ext cx="2150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Response Time</a:t>
            </a:r>
          </a:p>
        </p:txBody>
      </p:sp>
    </p:spTree>
    <p:extLst>
      <p:ext uri="{BB962C8B-B14F-4D97-AF65-F5344CB8AC3E}">
        <p14:creationId xmlns:p14="http://schemas.microsoft.com/office/powerpoint/2010/main" val="209377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Fitting the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/>
        <p:txBody>
          <a:bodyPr/>
          <a:lstStyle/>
          <a:p>
            <a:pPr>
              <a:buChar char=" "/>
            </a:pPr>
            <a:r>
              <a:rPr lang="en-US"/>
              <a:t>                  </a:t>
            </a:r>
            <a:r>
              <a:rPr lang="en-US">
                <a:solidFill>
                  <a:schemeClr val="accent1"/>
                </a:solidFill>
              </a:rPr>
              <a:t>      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68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Fitting the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Activation trace: 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accent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:act 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0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Fitting the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Activation trace: 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accent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:act 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F84868-080D-4BA9-A27C-9F08F0C3390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676563" y="2545809"/>
            <a:ext cx="5506179" cy="382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8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Fitting the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Activation trace: 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accent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:act 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F84868-080D-4BA9-A27C-9F08F0C3390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676563" y="2545809"/>
            <a:ext cx="5506179" cy="3826875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B7ADB73-6AA2-97D9-1651-64D866539860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333301" y="2614081"/>
            <a:ext cx="4661421" cy="5576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Availability of information </a:t>
            </a:r>
            <a:r>
              <a:rPr lang="en-US" dirty="0">
                <a:solidFill>
                  <a:srgbClr val="990000"/>
                </a:solidFill>
              </a:rPr>
              <a:t>in memory</a:t>
            </a:r>
            <a:br>
              <a:rPr lang="en-US" dirty="0"/>
            </a:br>
            <a:r>
              <a:rPr lang="en-US" sz="3600" dirty="0" err="1"/>
              <a:t>Ebbinghaus</a:t>
            </a:r>
            <a:r>
              <a:rPr lang="en-US" sz="3600" dirty="0"/>
              <a:t> (1850-1909)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6002211" cy="473520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0" lang="nl-NL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Studied memory with lists of “nonsense syllables” </a:t>
            </a:r>
          </a:p>
          <a:p>
            <a:pPr lvl="1">
              <a:defRPr/>
            </a:pPr>
            <a:r>
              <a:rPr kumimoji="0" lang="nl-NL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BOK</a:t>
            </a:r>
          </a:p>
          <a:p>
            <a:pPr lvl="1">
              <a:defRPr/>
            </a:pPr>
            <a:r>
              <a:rPr kumimoji="0" lang="nl-NL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YAT</a:t>
            </a:r>
          </a:p>
          <a:p>
            <a:pPr lvl="1">
              <a:defRPr/>
            </a:pPr>
            <a:r>
              <a:rPr kumimoji="0" lang="nl-NL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KOJ</a:t>
            </a:r>
          </a:p>
          <a:p>
            <a:pPr lvl="1">
              <a:defRPr/>
            </a:pPr>
            <a:r>
              <a:rPr kumimoji="0" lang="nl-NL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...</a:t>
            </a:r>
          </a:p>
          <a:p>
            <a:pPr lvl="1">
              <a:defRPr/>
            </a:pPr>
            <a:endParaRPr lang="nl-NL" dirty="0"/>
          </a:p>
        </p:txBody>
      </p:sp>
      <p:pic>
        <p:nvPicPr>
          <p:cNvPr id="7" name="Picture 6" descr="Screen Shot 2014-09-21 at 16.03.34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65504">
            <a:off x="4399877" y="3653281"/>
            <a:ext cx="4093124" cy="41890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23921">
            <a:off x="6672463" y="1474694"/>
            <a:ext cx="2067942" cy="25169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2475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Fitting the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Activation trace: 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accent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:act 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F84868-080D-4BA9-A27C-9F08F0C3390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676563" y="2545809"/>
            <a:ext cx="5506179" cy="3826875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B7ADB73-6AA2-97D9-1651-64D866539860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333301" y="2614081"/>
            <a:ext cx="4661421" cy="5576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7986EAE-3ACA-2991-5DBD-C74C54255FF9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333301" y="3708646"/>
            <a:ext cx="5849441" cy="2408594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911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457200" y="1524000"/>
            <a:ext cx="8229600" cy="490189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5"/>
                </a:solidFill>
              </a:rPr>
              <a:t>Declarative memory: basics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The rational basis for declarative memory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Declarative memory in ACT-R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Example model</a:t>
            </a:r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2800" dirty="0"/>
              <a:t>Assignment</a:t>
            </a:r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762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57503" y="2938073"/>
            <a:ext cx="21932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latin typeface="Source Sans Pro Semibold" charset="0"/>
                <a:ea typeface="Source Sans Pro Semibold" charset="0"/>
                <a:cs typeface="Source Sans Pro Semibold" charset="0"/>
              </a:rPr>
              <a:t>B + 2 = D</a:t>
            </a:r>
          </a:p>
        </p:txBody>
      </p:sp>
    </p:spTree>
    <p:extLst>
      <p:ext uri="{BB962C8B-B14F-4D97-AF65-F5344CB8AC3E}">
        <p14:creationId xmlns:p14="http://schemas.microsoft.com/office/powerpoint/2010/main" val="366280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57503" y="2938073"/>
            <a:ext cx="2183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C + 4 = F</a:t>
            </a:r>
          </a:p>
        </p:txBody>
      </p:sp>
    </p:spTree>
    <p:extLst>
      <p:ext uri="{BB962C8B-B14F-4D97-AF65-F5344CB8AC3E}">
        <p14:creationId xmlns:p14="http://schemas.microsoft.com/office/powerpoint/2010/main" val="3624067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GB" dirty="0"/>
              <a:t>Alphabet Arithmetic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Verify equations with letters, e.g.</a:t>
            </a:r>
          </a:p>
          <a:p>
            <a:pPr lvl="1">
              <a:buFont typeface="Monotype Sorts" charset="0"/>
              <a:buNone/>
              <a:defRPr/>
            </a:pPr>
            <a:r>
              <a:rPr lang="en-US" sz="1000" dirty="0">
                <a:ea typeface="ＭＳ Ｐゴシック" charset="0"/>
              </a:rPr>
              <a:t>	</a:t>
            </a:r>
            <a:endParaRPr lang="en-US" sz="100" dirty="0">
              <a:latin typeface="+mn-lt"/>
              <a:ea typeface="ＭＳ Ｐゴシック" charset="0"/>
            </a:endParaRPr>
          </a:p>
          <a:p>
            <a:pPr lvl="1">
              <a:buNone/>
              <a:defRPr/>
            </a:pPr>
            <a:r>
              <a:rPr lang="en-US" sz="3200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			A + 3 = D</a:t>
            </a:r>
          </a:p>
          <a:p>
            <a:pPr lvl="1">
              <a:buNone/>
              <a:defRPr/>
            </a:pPr>
            <a:r>
              <a:rPr lang="en-US" sz="3200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			C + 2 = F</a:t>
            </a:r>
            <a:endParaRPr lang="en-US" sz="3600">
              <a:solidFill>
                <a:schemeClr val="tx1">
                  <a:lumMod val="100000"/>
                </a:schemeClr>
              </a:solidFill>
              <a:latin typeface="Source Sans Pro Light" panose="020B0403030403020204" pitchFamily="34" charset="0"/>
              <a:ea typeface="ＭＳ Ｐゴシック" charset="0"/>
            </a:endParaRPr>
          </a:p>
          <a:p>
            <a:pPr marL="0" lvl="1" indent="0">
              <a:buNone/>
            </a:pPr>
            <a:r>
              <a:rPr lang="en-US" sz="1000" dirty="0">
                <a:ea typeface="ＭＳ Ｐゴシック" charset="0"/>
              </a:rPr>
              <a:t>	</a:t>
            </a:r>
            <a:endParaRPr lang="en-US" sz="100" dirty="0">
              <a:ea typeface="ＭＳ Ｐゴシック" charset="0"/>
            </a:endParaRPr>
          </a:p>
          <a:p>
            <a:pPr>
              <a:buChar char=" "/>
            </a:pPr>
            <a:r>
              <a:rPr lang="en-US">
                <a:ea typeface="ＭＳ Ｐゴシック" charset="0"/>
              </a:rPr>
              <a:t>                               </a:t>
            </a:r>
            <a:br>
              <a:rPr lang="en-US">
                <a:ea typeface="ＭＳ Ｐゴシック" charset="0"/>
              </a:rPr>
            </a:br>
            <a:r>
              <a:rPr lang="en-US">
                <a:ea typeface="ＭＳ Ｐゴシック" charset="0"/>
              </a:rPr>
              <a:t>                  </a:t>
            </a:r>
            <a:endParaRPr lang="en-US" dirty="0">
              <a:ea typeface="ＭＳ Ｐゴシック" charset="0"/>
            </a:endParaRPr>
          </a:p>
          <a:p>
            <a:pPr lvl="1">
              <a:buChar char=" "/>
            </a:pPr>
            <a:r>
              <a:rPr lang="en-US">
                <a:ea typeface="ＭＳ Ｐゴシック" charset="0"/>
              </a:rPr>
              <a:t>                                        </a:t>
            </a:r>
            <a:endParaRPr lang="en-US" dirty="0">
              <a:ea typeface="ＭＳ Ｐゴシック" charset="0"/>
            </a:endParaRPr>
          </a:p>
          <a:p>
            <a:pPr lvl="1">
              <a:buChar char=" "/>
            </a:pPr>
            <a:r>
              <a:rPr lang="en-US">
                <a:ea typeface="ＭＳ Ｐゴシック" charset="0"/>
              </a:rPr>
              <a:t>                   </a:t>
            </a:r>
            <a:endParaRPr lang="en-US" dirty="0">
              <a:ea typeface="ＭＳ Ｐゴシック" charset="0"/>
            </a:endParaRPr>
          </a:p>
          <a:p>
            <a:endParaRPr lang="en-GB" dirty="0"/>
          </a:p>
        </p:txBody>
      </p:sp>
      <p:sp>
        <p:nvSpPr>
          <p:cNvPr id="4" name="Rectangle 3"/>
          <p:cNvSpPr/>
          <p:nvPr>
            <p:custDataLst>
              <p:tags r:id="rId3"/>
            </p:custDataLst>
          </p:nvPr>
        </p:nvSpPr>
        <p:spPr>
          <a:xfrm>
            <a:off x="3568482" y="2449929"/>
            <a:ext cx="79692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chemeClr val="accent2"/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GB" sz="3200" dirty="0">
              <a:solidFill>
                <a:schemeClr val="accent2"/>
              </a:solidFill>
            </a:endParaRPr>
          </a:p>
        </p:txBody>
      </p:sp>
      <p:sp>
        <p:nvSpPr>
          <p:cNvPr id="5" name="Rectangle 4"/>
          <p:cNvSpPr/>
          <p:nvPr>
            <p:custDataLst>
              <p:tags r:id="rId4"/>
            </p:custDataLst>
          </p:nvPr>
        </p:nvSpPr>
        <p:spPr>
          <a:xfrm>
            <a:off x="3568482" y="2976053"/>
            <a:ext cx="4539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Zapf Dingbats"/>
                <a:ea typeface="Zapf Dingbats"/>
                <a:cs typeface="Zapf Dingbats"/>
              </a:rPr>
              <a:t>✗</a:t>
            </a:r>
            <a:endParaRPr lang="en-GB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Rectangle 5"/>
          <p:cNvSpPr/>
          <p:nvPr>
            <p:custDataLst>
              <p:tags r:id="rId5"/>
            </p:custDataLst>
          </p:nvPr>
        </p:nvSpPr>
        <p:spPr>
          <a:xfrm>
            <a:off x="7274397" y="6329610"/>
            <a:ext cx="17155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ea typeface="ＭＳ Ｐゴシック" charset="0"/>
              </a:rPr>
              <a:t> (</a:t>
            </a:r>
            <a:r>
              <a:rPr lang="en-US" dirty="0" err="1">
                <a:ea typeface="ＭＳ Ｐゴシック" charset="0"/>
              </a:rPr>
              <a:t>Zbrodoff</a:t>
            </a:r>
            <a:r>
              <a:rPr lang="en-US" dirty="0">
                <a:ea typeface="ＭＳ Ｐゴシック" charset="0"/>
              </a:rPr>
              <a:t>, 1995)</a:t>
            </a:r>
          </a:p>
        </p:txBody>
      </p:sp>
    </p:spTree>
    <p:extLst>
      <p:ext uri="{BB962C8B-B14F-4D97-AF65-F5344CB8AC3E}">
        <p14:creationId xmlns:p14="http://schemas.microsoft.com/office/powerpoint/2010/main" val="262707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GB" dirty="0"/>
              <a:t>Alphabet Arithmetic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Verify equations with letters, e.g.</a:t>
            </a:r>
          </a:p>
          <a:p>
            <a:pPr lvl="1">
              <a:buFont typeface="Monotype Sorts" charset="0"/>
              <a:buNone/>
              <a:defRPr/>
            </a:pPr>
            <a:r>
              <a:rPr lang="en-US" sz="1000" dirty="0">
                <a:ea typeface="ＭＳ Ｐゴシック" charset="0"/>
              </a:rPr>
              <a:t>	</a:t>
            </a:r>
            <a:endParaRPr lang="en-US" sz="100" dirty="0">
              <a:latin typeface="+mn-lt"/>
              <a:ea typeface="ＭＳ Ｐゴシック" charset="0"/>
            </a:endParaRPr>
          </a:p>
          <a:p>
            <a:pPr lvl="1">
              <a:buNone/>
              <a:defRPr/>
            </a:pPr>
            <a:r>
              <a:rPr lang="en-US" sz="3200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			A + 3 = D</a:t>
            </a:r>
          </a:p>
          <a:p>
            <a:pPr lvl="1">
              <a:buNone/>
              <a:defRPr/>
            </a:pPr>
            <a:r>
              <a:rPr lang="en-US" sz="3200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			C + 2 = F</a:t>
            </a:r>
            <a:endParaRPr lang="en-US" sz="3600">
              <a:solidFill>
                <a:schemeClr val="tx1">
                  <a:lumMod val="100000"/>
                </a:schemeClr>
              </a:solidFill>
              <a:latin typeface="Source Sans Pro Light" panose="020B0403030403020204" pitchFamily="34" charset="0"/>
              <a:ea typeface="ＭＳ Ｐゴシック" charset="0"/>
            </a:endParaRPr>
          </a:p>
          <a:p>
            <a:pPr marL="0" lvl="1" indent="0">
              <a:buNone/>
            </a:pPr>
            <a:r>
              <a:rPr lang="en-US" sz="1000" dirty="0">
                <a:ea typeface="ＭＳ Ｐゴシック" charset="0"/>
              </a:rPr>
              <a:t>	</a:t>
            </a:r>
            <a:endParaRPr lang="en-US" sz="100" dirty="0">
              <a:ea typeface="ＭＳ Ｐゴシック" charset="0"/>
            </a:endParaRP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Participants solved 3 blocks of</a:t>
            </a:r>
            <a:b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</a:b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192 problems each: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8 repetitions of each problem in a block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total of 576 trials</a:t>
            </a:r>
          </a:p>
          <a:p>
            <a:endParaRPr lang="en-GB" dirty="0"/>
          </a:p>
        </p:txBody>
      </p:sp>
      <p:sp>
        <p:nvSpPr>
          <p:cNvPr id="4" name="Rectangle 3"/>
          <p:cNvSpPr/>
          <p:nvPr>
            <p:custDataLst>
              <p:tags r:id="rId3"/>
            </p:custDataLst>
          </p:nvPr>
        </p:nvSpPr>
        <p:spPr>
          <a:xfrm>
            <a:off x="3568482" y="2449929"/>
            <a:ext cx="79692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chemeClr val="accent2"/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GB" sz="3200" dirty="0">
              <a:solidFill>
                <a:schemeClr val="accent2"/>
              </a:solidFill>
            </a:endParaRPr>
          </a:p>
        </p:txBody>
      </p:sp>
      <p:sp>
        <p:nvSpPr>
          <p:cNvPr id="5" name="Rectangle 4"/>
          <p:cNvSpPr/>
          <p:nvPr>
            <p:custDataLst>
              <p:tags r:id="rId4"/>
            </p:custDataLst>
          </p:nvPr>
        </p:nvSpPr>
        <p:spPr>
          <a:xfrm>
            <a:off x="3568482" y="2976053"/>
            <a:ext cx="4539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Zapf Dingbats"/>
                <a:ea typeface="Zapf Dingbats"/>
                <a:cs typeface="Zapf Dingbats"/>
              </a:rPr>
              <a:t>✗</a:t>
            </a:r>
            <a:endParaRPr lang="en-GB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Rectangle 5"/>
          <p:cNvSpPr/>
          <p:nvPr>
            <p:custDataLst>
              <p:tags r:id="rId5"/>
            </p:custDataLst>
          </p:nvPr>
        </p:nvSpPr>
        <p:spPr>
          <a:xfrm>
            <a:off x="7274397" y="6329610"/>
            <a:ext cx="17155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ea typeface="ＭＳ Ｐゴシック" charset="0"/>
              </a:rPr>
              <a:t> (</a:t>
            </a:r>
            <a:r>
              <a:rPr lang="en-US" dirty="0" err="1">
                <a:ea typeface="ＭＳ Ｐゴシック" charset="0"/>
              </a:rPr>
              <a:t>Zbrodoff</a:t>
            </a:r>
            <a:r>
              <a:rPr lang="en-US" dirty="0">
                <a:ea typeface="ＭＳ Ｐゴシック" charset="0"/>
              </a:rPr>
              <a:t>, 1995)</a:t>
            </a:r>
          </a:p>
        </p:txBody>
      </p:sp>
    </p:spTree>
    <p:extLst>
      <p:ext uri="{BB962C8B-B14F-4D97-AF65-F5344CB8AC3E}">
        <p14:creationId xmlns:p14="http://schemas.microsoft.com/office/powerpoint/2010/main" val="194475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ea typeface="ＭＳ Ｐゴシック" charset="0"/>
              </a:rPr>
              <a:t>Predict the outcome</a:t>
            </a:r>
          </a:p>
        </p:txBody>
      </p:sp>
      <p:sp>
        <p:nvSpPr>
          <p:cNvPr id="78850" name="Line 3"/>
          <p:cNvSpPr>
            <a:spLocks noChangeShapeType="1"/>
          </p:cNvSpPr>
          <p:nvPr/>
        </p:nvSpPr>
        <p:spPr bwMode="auto">
          <a:xfrm>
            <a:off x="1219200" y="2133600"/>
            <a:ext cx="0" cy="35814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1" name="Line 4"/>
          <p:cNvSpPr>
            <a:spLocks noChangeShapeType="1"/>
          </p:cNvSpPr>
          <p:nvPr/>
        </p:nvSpPr>
        <p:spPr bwMode="auto">
          <a:xfrm flipH="1">
            <a:off x="838200" y="5410200"/>
            <a:ext cx="73152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2" name="Line 5"/>
          <p:cNvSpPr>
            <a:spLocks noChangeShapeType="1"/>
          </p:cNvSpPr>
          <p:nvPr/>
        </p:nvSpPr>
        <p:spPr bwMode="auto">
          <a:xfrm>
            <a:off x="19050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3" name="Line 6"/>
          <p:cNvSpPr>
            <a:spLocks noChangeShapeType="1"/>
          </p:cNvSpPr>
          <p:nvPr/>
        </p:nvSpPr>
        <p:spPr bwMode="auto">
          <a:xfrm>
            <a:off x="46482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4" name="Line 7"/>
          <p:cNvSpPr>
            <a:spLocks noChangeShapeType="1"/>
          </p:cNvSpPr>
          <p:nvPr/>
        </p:nvSpPr>
        <p:spPr bwMode="auto">
          <a:xfrm>
            <a:off x="73152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5" name="Text Box 8"/>
          <p:cNvSpPr txBox="1">
            <a:spLocks noChangeArrowheads="1"/>
          </p:cNvSpPr>
          <p:nvPr/>
        </p:nvSpPr>
        <p:spPr bwMode="auto">
          <a:xfrm>
            <a:off x="1669270" y="5699125"/>
            <a:ext cx="50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+2</a:t>
            </a:r>
          </a:p>
        </p:txBody>
      </p:sp>
      <p:sp>
        <p:nvSpPr>
          <p:cNvPr id="78856" name="Text Box 9"/>
          <p:cNvSpPr txBox="1">
            <a:spLocks noChangeArrowheads="1"/>
          </p:cNvSpPr>
          <p:nvPr/>
        </p:nvSpPr>
        <p:spPr bwMode="auto">
          <a:xfrm>
            <a:off x="4488670" y="5699125"/>
            <a:ext cx="50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+3</a:t>
            </a:r>
          </a:p>
        </p:txBody>
      </p:sp>
      <p:sp>
        <p:nvSpPr>
          <p:cNvPr id="78857" name="Text Box 10"/>
          <p:cNvSpPr txBox="1">
            <a:spLocks noChangeArrowheads="1"/>
          </p:cNvSpPr>
          <p:nvPr/>
        </p:nvSpPr>
        <p:spPr bwMode="auto">
          <a:xfrm>
            <a:off x="7019145" y="5715000"/>
            <a:ext cx="5111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+4</a:t>
            </a:r>
          </a:p>
        </p:txBody>
      </p:sp>
      <p:sp>
        <p:nvSpPr>
          <p:cNvPr id="78859" name="Text Box 12"/>
          <p:cNvSpPr txBox="1">
            <a:spLocks noChangeArrowheads="1"/>
          </p:cNvSpPr>
          <p:nvPr/>
        </p:nvSpPr>
        <p:spPr bwMode="auto">
          <a:xfrm rot="-5400000">
            <a:off x="-201648" y="3549006"/>
            <a:ext cx="19415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Time to solve</a:t>
            </a:r>
          </a:p>
        </p:txBody>
      </p:sp>
      <p:sp>
        <p:nvSpPr>
          <p:cNvPr id="78863" name="Text Box 16"/>
          <p:cNvSpPr txBox="1">
            <a:spLocks noChangeArrowheads="1"/>
          </p:cNvSpPr>
          <p:nvPr/>
        </p:nvSpPr>
        <p:spPr bwMode="auto">
          <a:xfrm>
            <a:off x="2345076" y="1502221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FF0000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1</a:t>
            </a:r>
          </a:p>
        </p:txBody>
      </p:sp>
      <p:sp>
        <p:nvSpPr>
          <p:cNvPr id="78864" name="Text Box 17"/>
          <p:cNvSpPr txBox="1">
            <a:spLocks noChangeArrowheads="1"/>
          </p:cNvSpPr>
          <p:nvPr/>
        </p:nvSpPr>
        <p:spPr bwMode="auto">
          <a:xfrm>
            <a:off x="4234787" y="1499367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2</a:t>
            </a:r>
          </a:p>
        </p:txBody>
      </p:sp>
      <p:sp>
        <p:nvSpPr>
          <p:cNvPr id="78865" name="Text Box 18"/>
          <p:cNvSpPr txBox="1">
            <a:spLocks noChangeArrowheads="1"/>
          </p:cNvSpPr>
          <p:nvPr/>
        </p:nvSpPr>
        <p:spPr bwMode="auto">
          <a:xfrm>
            <a:off x="5995181" y="1491605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00B050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3</a:t>
            </a:r>
          </a:p>
        </p:txBody>
      </p:sp>
    </p:spTree>
    <p:extLst>
      <p:ext uri="{BB962C8B-B14F-4D97-AF65-F5344CB8AC3E}">
        <p14:creationId xmlns:p14="http://schemas.microsoft.com/office/powerpoint/2010/main" val="3402175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ea typeface="ＭＳ Ｐゴシック" charset="0"/>
              </a:rPr>
              <a:t>How can we solve those problems?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quarter" idx="10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marL="457200" lvl="1" indent="-457200">
              <a:buFont typeface="Arial"/>
              <a:buChar char=" "/>
              <a:defRPr/>
            </a:pPr>
            <a:r>
              <a:rPr lang="en-US" sz="3200">
                <a:ea typeface="ＭＳ Ｐゴシック" charset="0"/>
              </a:rPr>
              <a:t>                              </a:t>
            </a:r>
            <a:endParaRPr lang="en-US" sz="3200" dirty="0">
              <a:ea typeface="ＭＳ Ｐゴシック" charset="0"/>
            </a:endParaRP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defRPr/>
            </a:pPr>
            <a:endParaRPr lang="en-US" dirty="0">
              <a:ea typeface="ＭＳ Ｐゴシック" charset="0"/>
            </a:endParaRPr>
          </a:p>
          <a:p>
            <a:pPr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        </a:t>
            </a:r>
            <a:br>
              <a:rPr lang="en-US">
                <a:ea typeface="ＭＳ Ｐゴシック" charset="0"/>
              </a:rPr>
            </a:br>
            <a:r>
              <a:rPr lang="en-US">
                <a:ea typeface="ＭＳ Ｐゴシック" charset="0"/>
              </a:rPr>
              <a:t>                  </a:t>
            </a: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3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ea typeface="ＭＳ Ｐゴシック" charset="0"/>
              </a:rPr>
              <a:t>How can we solve those problems?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 marL="342900" lvl="1" indent="-342900">
              <a:buFont typeface="Arial"/>
              <a:buChar char="•"/>
              <a:defRPr/>
            </a:pPr>
            <a:r>
              <a:rPr kumimoji="0" lang="en-US" sz="32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Verify answer through counting</a:t>
            </a: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defRPr/>
            </a:pPr>
            <a:endParaRPr lang="en-US" dirty="0">
              <a:ea typeface="ＭＳ Ｐゴシック" charset="0"/>
            </a:endParaRPr>
          </a:p>
          <a:p>
            <a:pPr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        </a:t>
            </a:r>
            <a:br>
              <a:rPr lang="en-US">
                <a:ea typeface="ＭＳ Ｐゴシック" charset="0"/>
              </a:rPr>
            </a:br>
            <a:r>
              <a:rPr lang="en-US">
                <a:ea typeface="ＭＳ Ｐゴシック" charset="0"/>
              </a:rPr>
              <a:t>                  </a:t>
            </a: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010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ea typeface="ＭＳ Ｐゴシック" charset="0"/>
              </a:rPr>
              <a:t>How can we solve those problems?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 marL="342900" lvl="1" indent="-342900">
              <a:buFont typeface="Arial"/>
              <a:buChar char="•"/>
              <a:defRPr/>
            </a:pPr>
            <a:r>
              <a:rPr kumimoji="0" lang="en-US" sz="32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Verify answer through counting</a:t>
            </a: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defRPr/>
            </a:pPr>
            <a:endParaRPr lang="en-US" dirty="0">
              <a:ea typeface="ＭＳ Ｐゴシック" charset="0"/>
            </a:endParaRP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Verify answer through memory retrieval</a:t>
            </a: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        </a:t>
            </a:r>
            <a:br>
              <a:rPr lang="en-US">
                <a:ea typeface="ＭＳ Ｐゴシック" charset="0"/>
              </a:rPr>
            </a:br>
            <a:r>
              <a:rPr lang="en-US">
                <a:ea typeface="ＭＳ Ｐゴシック" charset="0"/>
              </a:rPr>
              <a:t>                  </a:t>
            </a: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02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524000"/>
            <a:ext cx="8229600" cy="4901892"/>
          </a:xfrm>
        </p:spPr>
        <p:txBody>
          <a:bodyPr>
            <a:normAutofit/>
          </a:bodyPr>
          <a:lstStyle/>
          <a:p>
            <a:pPr>
              <a:buChar char=" "/>
            </a:pPr>
            <a:r>
              <a:rPr lang="en-US" sz="2800"/>
              <a:t>                          </a:t>
            </a:r>
            <a:endParaRPr lang="en-US" sz="2800" dirty="0"/>
          </a:p>
          <a:p>
            <a:pPr lvl="1">
              <a:buChar char=" "/>
            </a:pPr>
            <a:r>
              <a:rPr lang="en-US" sz="2400"/>
              <a:t>                                         </a:t>
            </a:r>
            <a:endParaRPr lang="en-US" sz="2400" dirty="0"/>
          </a:p>
          <a:p>
            <a:pPr lvl="1">
              <a:buChar char=" "/>
            </a:pPr>
            <a:r>
              <a:rPr lang="en-US" sz="2400"/>
              <a:t>                           </a:t>
            </a:r>
            <a:endParaRPr lang="en-US" sz="2400" dirty="0"/>
          </a:p>
          <a:p>
            <a:pPr lvl="1">
              <a:buChar char=" "/>
            </a:pPr>
            <a:r>
              <a:rPr lang="en-US" sz="2400"/>
              <a:t>             </a:t>
            </a:r>
            <a:endParaRPr lang="en-US" sz="2400" dirty="0"/>
          </a:p>
          <a:p>
            <a:endParaRPr lang="en-US" dirty="0"/>
          </a:p>
          <a:p>
            <a:pPr>
              <a:buChar char=" "/>
            </a:pPr>
            <a:r>
              <a:rPr lang="en-US"/>
              <a:t>          </a:t>
            </a:r>
            <a:endParaRPr lang="en-US" sz="2400" dirty="0"/>
          </a:p>
          <a:p>
            <a:endParaRPr lang="en-US" sz="2800" dirty="0"/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2946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Availability of information </a:t>
            </a:r>
            <a:r>
              <a:rPr lang="en-US" dirty="0">
                <a:solidFill>
                  <a:srgbClr val="990000"/>
                </a:solidFill>
              </a:rPr>
              <a:t>in memory</a:t>
            </a:r>
            <a:br>
              <a:rPr lang="en-US" dirty="0"/>
            </a:br>
            <a:r>
              <a:rPr lang="en-US" sz="3600" dirty="0" err="1"/>
              <a:t>Ebbinghaus</a:t>
            </a:r>
            <a:r>
              <a:rPr lang="en-US" sz="3600" dirty="0"/>
              <a:t> (1850-1909)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38714" y="6384657"/>
            <a:ext cx="261526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 err="1">
                <a:latin typeface="Gill Sans Light"/>
                <a:cs typeface="Gill Sans Light"/>
              </a:rPr>
              <a:t>Ebbinghaus</a:t>
            </a:r>
            <a:r>
              <a:rPr lang="en-US" sz="1600" dirty="0">
                <a:latin typeface="Gill Sans Light"/>
                <a:cs typeface="Gill Sans Light"/>
              </a:rPr>
              <a:t> (1885/1913)</a:t>
            </a:r>
          </a:p>
        </p:txBody>
      </p:sp>
    </p:spTree>
    <p:extLst>
      <p:ext uri="{BB962C8B-B14F-4D97-AF65-F5344CB8AC3E}">
        <p14:creationId xmlns:p14="http://schemas.microsoft.com/office/powerpoint/2010/main" val="133927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ea typeface="ＭＳ Ｐゴシック" charset="0"/>
              </a:rPr>
              <a:t>How can we solve those problems?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 marL="342900" lvl="1" indent="-342900">
              <a:buFont typeface="Arial"/>
              <a:buChar char="•"/>
              <a:defRPr/>
            </a:pPr>
            <a:r>
              <a:rPr kumimoji="0" lang="en-US" sz="32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Verify answer through counting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Is slow, but always works</a:t>
            </a: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defRPr/>
            </a:pPr>
            <a:endParaRPr lang="en-US" dirty="0">
              <a:ea typeface="ＭＳ Ｐゴシック" charset="0"/>
            </a:endParaRP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Verify answer through memory retrieval</a:t>
            </a: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        </a:t>
            </a:r>
            <a:br>
              <a:rPr lang="en-US">
                <a:ea typeface="ＭＳ Ｐゴシック" charset="0"/>
              </a:rPr>
            </a:br>
            <a:r>
              <a:rPr lang="en-US">
                <a:ea typeface="ＭＳ Ｐゴシック" charset="0"/>
              </a:rPr>
              <a:t>                  </a:t>
            </a: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608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ea typeface="ＭＳ Ｐゴシック" charset="0"/>
              </a:rPr>
              <a:t>How can we solve those problems?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 marL="342900" lvl="1" indent="-342900">
              <a:buFont typeface="Arial"/>
              <a:buChar char="•"/>
              <a:defRPr/>
            </a:pPr>
            <a:r>
              <a:rPr kumimoji="0" lang="en-US" sz="32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Verify answer through counting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Is slow, but always works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Takes more time as the addend grows (+2, +3, +4)</a:t>
            </a:r>
          </a:p>
          <a:p>
            <a:pPr lvl="1" eaLnBrk="1" hangingPunct="1">
              <a:defRPr/>
            </a:pPr>
            <a:endParaRPr lang="en-US" dirty="0">
              <a:ea typeface="ＭＳ Ｐゴシック" charset="0"/>
            </a:endParaRP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Verify answer through memory retrieval</a:t>
            </a: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</a:t>
            </a:r>
            <a:endParaRPr lang="en-US" dirty="0">
              <a:ea typeface="ＭＳ Ｐゴシック" charset="0"/>
            </a:endParaRP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        </a:t>
            </a:r>
            <a:br>
              <a:rPr lang="en-US">
                <a:ea typeface="ＭＳ Ｐゴシック" charset="0"/>
              </a:rPr>
            </a:br>
            <a:r>
              <a:rPr lang="en-US">
                <a:ea typeface="ＭＳ Ｐゴシック" charset="0"/>
              </a:rPr>
              <a:t>                  </a:t>
            </a: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26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ea typeface="ＭＳ Ｐゴシック" charset="0"/>
              </a:rPr>
              <a:t>How can we solve those problems?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 marL="342900" lvl="1" indent="-342900">
              <a:buFont typeface="Arial"/>
              <a:buChar char="•"/>
              <a:defRPr/>
            </a:pPr>
            <a:r>
              <a:rPr kumimoji="0" lang="en-US" sz="32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Verify answer through counting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Is slow, but always works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Takes more time as the addend grows (+2, +3, +4)</a:t>
            </a:r>
          </a:p>
          <a:p>
            <a:pPr lvl="1" eaLnBrk="1" hangingPunct="1">
              <a:defRPr/>
            </a:pPr>
            <a:endParaRPr lang="en-US" dirty="0">
              <a:ea typeface="ＭＳ Ｐゴシック" charset="0"/>
            </a:endParaRP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Verify answer through memory retrieval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Is fast, but requires a fact in memory</a:t>
            </a:r>
          </a:p>
          <a:p>
            <a:pPr lvl="1" eaLnBrk="1" hangingPunct="1">
              <a:buChar char=" "/>
              <a:defRPr/>
            </a:pPr>
            <a:r>
              <a:rPr lang="en-US">
                <a:ea typeface="ＭＳ Ｐゴシック" charset="0"/>
              </a:rPr>
              <a:t>                                              </a:t>
            </a:r>
            <a:br>
              <a:rPr lang="en-US">
                <a:ea typeface="ＭＳ Ｐゴシック" charset="0"/>
              </a:rPr>
            </a:br>
            <a:r>
              <a:rPr lang="en-US">
                <a:ea typeface="ＭＳ Ｐゴシック" charset="0"/>
              </a:rPr>
              <a:t>                  </a:t>
            </a: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11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ea typeface="ＭＳ Ｐゴシック" charset="0"/>
              </a:rPr>
              <a:t>How can we solve those problems?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 marL="342900" lvl="1" indent="-342900">
              <a:buFont typeface="Arial"/>
              <a:buChar char="•"/>
              <a:defRPr/>
            </a:pPr>
            <a:r>
              <a:rPr kumimoji="0" lang="en-US" sz="32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Verify answer through counting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Is slow, but always works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Takes more time as the addend grows (+2, +3, +4)</a:t>
            </a:r>
          </a:p>
          <a:p>
            <a:pPr lvl="1" eaLnBrk="1" hangingPunct="1">
              <a:defRPr/>
            </a:pPr>
            <a:endParaRPr lang="en-US" dirty="0">
              <a:ea typeface="ＭＳ Ｐゴシック" charset="0"/>
            </a:endParaRP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Verify answer through memory retrieval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Is fast, but requires a fact in memory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Speed is based on prior frequency, and not on </a:t>
            </a:r>
            <a:b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</a:b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size of the addend</a:t>
            </a: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535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ea typeface="ＭＳ Ｐゴシック" charset="0"/>
              </a:rPr>
              <a:t>Predict the outcome</a:t>
            </a:r>
          </a:p>
        </p:txBody>
      </p:sp>
      <p:sp>
        <p:nvSpPr>
          <p:cNvPr id="78850" name="Line 3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1219200" y="2133600"/>
            <a:ext cx="0" cy="35814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1" name="Line 4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 flipH="1">
            <a:off x="838200" y="5410200"/>
            <a:ext cx="73152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2" name="Line 5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19050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3" name="Line 6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>
            <a:off x="46482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4" name="Line 7"/>
          <p:cNvSpPr>
            <a:spLocks noChangeShapeType="1"/>
          </p:cNvSpPr>
          <p:nvPr>
            <p:custDataLst>
              <p:tags r:id="rId6"/>
            </p:custDataLst>
          </p:nvPr>
        </p:nvSpPr>
        <p:spPr bwMode="auto">
          <a:xfrm>
            <a:off x="73152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5" name="Text Box 8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669270" y="5699125"/>
            <a:ext cx="50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+2</a:t>
            </a:r>
          </a:p>
        </p:txBody>
      </p:sp>
      <p:sp>
        <p:nvSpPr>
          <p:cNvPr id="78856" name="Text Box 9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488670" y="5699125"/>
            <a:ext cx="50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+3</a:t>
            </a:r>
          </a:p>
        </p:txBody>
      </p:sp>
      <p:sp>
        <p:nvSpPr>
          <p:cNvPr id="78857" name="Text Box 10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7019145" y="5715000"/>
            <a:ext cx="5111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+4</a:t>
            </a:r>
          </a:p>
        </p:txBody>
      </p:sp>
      <p:sp>
        <p:nvSpPr>
          <p:cNvPr id="78859" name="Text Box 12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 rot="-5400000">
            <a:off x="-201648" y="3549006"/>
            <a:ext cx="19415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Time to solve</a:t>
            </a:r>
          </a:p>
        </p:txBody>
      </p:sp>
      <p:sp>
        <p:nvSpPr>
          <p:cNvPr id="78863" name="Text Box 16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2345076" y="1502221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FF0000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1</a:t>
            </a:r>
          </a:p>
        </p:txBody>
      </p:sp>
      <p:sp>
        <p:nvSpPr>
          <p:cNvPr id="78864" name="Text Box 17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4234787" y="1499367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2</a:t>
            </a:r>
          </a:p>
        </p:txBody>
      </p:sp>
      <p:sp>
        <p:nvSpPr>
          <p:cNvPr id="78865" name="Text Box 18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5995181" y="1491605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00B050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3</a:t>
            </a:r>
          </a:p>
        </p:txBody>
      </p:sp>
      <p:sp>
        <p:nvSpPr>
          <p:cNvPr id="15" name="Line 13"/>
          <p:cNvSpPr>
            <a:spLocks noChangeShapeType="1"/>
          </p:cNvSpPr>
          <p:nvPr>
            <p:custDataLst>
              <p:tags r:id="rId14"/>
            </p:custDataLst>
          </p:nvPr>
        </p:nvSpPr>
        <p:spPr bwMode="auto">
          <a:xfrm flipV="1">
            <a:off x="1905000" y="2286000"/>
            <a:ext cx="5334000" cy="1524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6" name="Line 14"/>
          <p:cNvSpPr>
            <a:spLocks noChangeShapeType="1"/>
          </p:cNvSpPr>
          <p:nvPr>
            <p:custDataLst>
              <p:tags r:id="rId15"/>
            </p:custDataLst>
          </p:nvPr>
        </p:nvSpPr>
        <p:spPr bwMode="auto">
          <a:xfrm flipV="1">
            <a:off x="1905000" y="4038600"/>
            <a:ext cx="5486400" cy="228600"/>
          </a:xfrm>
          <a:prstGeom prst="line">
            <a:avLst/>
          </a:prstGeom>
          <a:noFill/>
          <a:ln w="28575">
            <a:solidFill>
              <a:schemeClr val="accent3">
                <a:lumMod val="60000"/>
                <a:lumOff val="4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" name="Line 15"/>
          <p:cNvSpPr>
            <a:spLocks noChangeShapeType="1"/>
          </p:cNvSpPr>
          <p:nvPr>
            <p:custDataLst>
              <p:tags r:id="rId16"/>
            </p:custDataLst>
          </p:nvPr>
        </p:nvSpPr>
        <p:spPr bwMode="auto">
          <a:xfrm flipV="1">
            <a:off x="1905000" y="4648200"/>
            <a:ext cx="5486400" cy="0"/>
          </a:xfrm>
          <a:prstGeom prst="line">
            <a:avLst/>
          </a:prstGeom>
          <a:noFill/>
          <a:ln w="28575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9399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ea typeface="ＭＳ Ｐゴシック" charset="0"/>
              </a:rPr>
              <a:t>Predict the outcome</a:t>
            </a:r>
          </a:p>
        </p:txBody>
      </p:sp>
      <p:sp>
        <p:nvSpPr>
          <p:cNvPr id="78850" name="Line 3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1219200" y="2133600"/>
            <a:ext cx="0" cy="35814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1" name="Line 4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 flipH="1">
            <a:off x="838200" y="5410200"/>
            <a:ext cx="73152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2" name="Line 5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19050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3" name="Line 6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>
            <a:off x="46482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4" name="Line 7"/>
          <p:cNvSpPr>
            <a:spLocks noChangeShapeType="1"/>
          </p:cNvSpPr>
          <p:nvPr>
            <p:custDataLst>
              <p:tags r:id="rId6"/>
            </p:custDataLst>
          </p:nvPr>
        </p:nvSpPr>
        <p:spPr bwMode="auto">
          <a:xfrm>
            <a:off x="73152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5" name="Text Box 8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669270" y="5699125"/>
            <a:ext cx="50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+2</a:t>
            </a:r>
          </a:p>
        </p:txBody>
      </p:sp>
      <p:sp>
        <p:nvSpPr>
          <p:cNvPr id="78856" name="Text Box 9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488670" y="5699125"/>
            <a:ext cx="50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+3</a:t>
            </a:r>
          </a:p>
        </p:txBody>
      </p:sp>
      <p:sp>
        <p:nvSpPr>
          <p:cNvPr id="78857" name="Text Box 10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7019145" y="5715000"/>
            <a:ext cx="5111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+4</a:t>
            </a:r>
          </a:p>
        </p:txBody>
      </p:sp>
      <p:sp>
        <p:nvSpPr>
          <p:cNvPr id="78859" name="Text Box 12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 rot="-5400000">
            <a:off x="-201648" y="3549006"/>
            <a:ext cx="19415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Time to solve</a:t>
            </a:r>
          </a:p>
        </p:txBody>
      </p:sp>
      <p:sp>
        <p:nvSpPr>
          <p:cNvPr id="78863" name="Text Box 16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2345076" y="1502221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FF0000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1</a:t>
            </a:r>
          </a:p>
        </p:txBody>
      </p:sp>
      <p:sp>
        <p:nvSpPr>
          <p:cNvPr id="78864" name="Text Box 17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4234787" y="1499367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2</a:t>
            </a:r>
          </a:p>
        </p:txBody>
      </p:sp>
      <p:sp>
        <p:nvSpPr>
          <p:cNvPr id="78865" name="Text Box 18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5995181" y="1491605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00B050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3</a:t>
            </a:r>
          </a:p>
        </p:txBody>
      </p:sp>
      <p:sp>
        <p:nvSpPr>
          <p:cNvPr id="15" name="Line 13"/>
          <p:cNvSpPr>
            <a:spLocks noChangeShapeType="1"/>
          </p:cNvSpPr>
          <p:nvPr>
            <p:custDataLst>
              <p:tags r:id="rId14"/>
            </p:custDataLst>
          </p:nvPr>
        </p:nvSpPr>
        <p:spPr bwMode="auto">
          <a:xfrm flipV="1">
            <a:off x="1905000" y="2286000"/>
            <a:ext cx="5334000" cy="1524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6" name="Line 14"/>
          <p:cNvSpPr>
            <a:spLocks noChangeShapeType="1"/>
          </p:cNvSpPr>
          <p:nvPr>
            <p:custDataLst>
              <p:tags r:id="rId15"/>
            </p:custDataLst>
          </p:nvPr>
        </p:nvSpPr>
        <p:spPr bwMode="auto">
          <a:xfrm flipV="1">
            <a:off x="1905000" y="4038600"/>
            <a:ext cx="5486400" cy="228600"/>
          </a:xfrm>
          <a:prstGeom prst="line">
            <a:avLst/>
          </a:prstGeom>
          <a:noFill/>
          <a:ln w="28575">
            <a:solidFill>
              <a:schemeClr val="accent3">
                <a:lumMod val="60000"/>
                <a:lumOff val="40000"/>
              </a:schemeClr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" name="Line 15"/>
          <p:cNvSpPr>
            <a:spLocks noChangeShapeType="1"/>
          </p:cNvSpPr>
          <p:nvPr>
            <p:custDataLst>
              <p:tags r:id="rId16"/>
            </p:custDataLst>
          </p:nvPr>
        </p:nvSpPr>
        <p:spPr bwMode="auto">
          <a:xfrm flipV="1">
            <a:off x="1905000" y="4648200"/>
            <a:ext cx="5486400" cy="0"/>
          </a:xfrm>
          <a:prstGeom prst="line">
            <a:avLst/>
          </a:prstGeom>
          <a:noFill/>
          <a:ln w="28575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35FEE10C-F853-F8FC-4A4E-A07B7D69BCAB}"/>
              </a:ext>
            </a:extLst>
          </p:cNvPr>
          <p:cNvCxnSpPr/>
          <p:nvPr>
            <p:custDataLst>
              <p:tags r:id="rId17"/>
            </p:custDataLst>
          </p:nvPr>
        </p:nvCxnSpPr>
        <p:spPr>
          <a:xfrm flipH="1" flipV="1">
            <a:off x="7228758" y="2420391"/>
            <a:ext cx="10242" cy="132751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C17A525-A8EE-205E-64E9-47AF3BFAB0C8}"/>
              </a:ext>
            </a:extLst>
          </p:cNvPr>
          <p:cNvSpPr txBox="1"/>
          <p:nvPr>
            <p:custDataLst>
              <p:tags r:id="rId18"/>
            </p:custDataLst>
          </p:nvPr>
        </p:nvSpPr>
        <p:spPr>
          <a:xfrm>
            <a:off x="4696400" y="3044233"/>
            <a:ext cx="2274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>
                <a:latin typeface="Gill Sans Light"/>
                <a:cs typeface="Gill Sans Light"/>
              </a:rPr>
              <a:t>increases </a:t>
            </a:r>
            <a:r>
              <a:rPr lang="en-GB" dirty="0">
                <a:latin typeface="Gill Sans Light"/>
                <a:cs typeface="Gill Sans Light"/>
              </a:rPr>
              <a:t>with addend, </a:t>
            </a:r>
            <a:br>
              <a:rPr lang="en-GB" dirty="0">
                <a:latin typeface="Gill Sans Light"/>
                <a:cs typeface="Gill Sans Light"/>
              </a:rPr>
            </a:br>
            <a:r>
              <a:rPr lang="en-GB" dirty="0">
                <a:latin typeface="Gill Sans Light"/>
                <a:cs typeface="Gill Sans Light"/>
              </a:rPr>
              <a:t>due to counting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F816926-2747-59C2-BD2C-DBDF0A7699F0}"/>
              </a:ext>
            </a:extLst>
          </p:cNvPr>
          <p:cNvCxnSpPr/>
          <p:nvPr>
            <p:custDataLst>
              <p:tags r:id="rId19"/>
            </p:custDataLst>
          </p:nvPr>
        </p:nvCxnSpPr>
        <p:spPr>
          <a:xfrm flipH="1">
            <a:off x="1853785" y="3819012"/>
            <a:ext cx="5373723" cy="762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760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ea typeface="ＭＳ Ｐゴシック" charset="0"/>
              </a:rPr>
              <a:t>Predict the outcome</a:t>
            </a:r>
          </a:p>
        </p:txBody>
      </p:sp>
      <p:sp>
        <p:nvSpPr>
          <p:cNvPr id="78850" name="Line 3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1219200" y="2133600"/>
            <a:ext cx="0" cy="35814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1" name="Line 4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 flipH="1">
            <a:off x="838200" y="5410200"/>
            <a:ext cx="73152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2" name="Line 5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19050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3" name="Line 6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>
            <a:off x="46482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4" name="Line 7"/>
          <p:cNvSpPr>
            <a:spLocks noChangeShapeType="1"/>
          </p:cNvSpPr>
          <p:nvPr>
            <p:custDataLst>
              <p:tags r:id="rId6"/>
            </p:custDataLst>
          </p:nvPr>
        </p:nvSpPr>
        <p:spPr bwMode="auto">
          <a:xfrm>
            <a:off x="7315200" y="5257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78855" name="Text Box 8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669270" y="5699125"/>
            <a:ext cx="50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+2</a:t>
            </a:r>
          </a:p>
        </p:txBody>
      </p:sp>
      <p:sp>
        <p:nvSpPr>
          <p:cNvPr id="78856" name="Text Box 9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488670" y="5699125"/>
            <a:ext cx="50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+3</a:t>
            </a:r>
          </a:p>
        </p:txBody>
      </p:sp>
      <p:sp>
        <p:nvSpPr>
          <p:cNvPr id="78857" name="Text Box 10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7019145" y="5715000"/>
            <a:ext cx="5111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+4</a:t>
            </a:r>
          </a:p>
        </p:txBody>
      </p:sp>
      <p:sp>
        <p:nvSpPr>
          <p:cNvPr id="78859" name="Text Box 12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 rot="-5400000">
            <a:off x="-201648" y="3549006"/>
            <a:ext cx="19415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Time to solve</a:t>
            </a:r>
          </a:p>
        </p:txBody>
      </p:sp>
      <p:sp>
        <p:nvSpPr>
          <p:cNvPr id="78863" name="Text Box 16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2345076" y="1502221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FF0000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1</a:t>
            </a:r>
          </a:p>
        </p:txBody>
      </p:sp>
      <p:sp>
        <p:nvSpPr>
          <p:cNvPr id="78864" name="Text Box 17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4234787" y="1499367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2</a:t>
            </a:r>
          </a:p>
        </p:txBody>
      </p:sp>
      <p:sp>
        <p:nvSpPr>
          <p:cNvPr id="78865" name="Text Box 18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5995181" y="1491605"/>
            <a:ext cx="115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00B050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Block 3</a:t>
            </a:r>
          </a:p>
        </p:txBody>
      </p:sp>
      <p:sp>
        <p:nvSpPr>
          <p:cNvPr id="15" name="Line 13"/>
          <p:cNvSpPr>
            <a:spLocks noChangeShapeType="1"/>
          </p:cNvSpPr>
          <p:nvPr>
            <p:custDataLst>
              <p:tags r:id="rId14"/>
            </p:custDataLst>
          </p:nvPr>
        </p:nvSpPr>
        <p:spPr bwMode="auto">
          <a:xfrm flipV="1">
            <a:off x="1905000" y="2286000"/>
            <a:ext cx="5334000" cy="1524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6" name="Line 14"/>
          <p:cNvSpPr>
            <a:spLocks noChangeShapeType="1"/>
          </p:cNvSpPr>
          <p:nvPr>
            <p:custDataLst>
              <p:tags r:id="rId15"/>
            </p:custDataLst>
          </p:nvPr>
        </p:nvSpPr>
        <p:spPr bwMode="auto">
          <a:xfrm flipV="1">
            <a:off x="1905000" y="4038600"/>
            <a:ext cx="5486400" cy="228600"/>
          </a:xfrm>
          <a:prstGeom prst="line">
            <a:avLst/>
          </a:prstGeom>
          <a:noFill/>
          <a:ln w="28575">
            <a:solidFill>
              <a:schemeClr val="accent3">
                <a:lumMod val="60000"/>
                <a:lumOff val="4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7" name="Line 15"/>
          <p:cNvSpPr>
            <a:spLocks noChangeShapeType="1"/>
          </p:cNvSpPr>
          <p:nvPr>
            <p:custDataLst>
              <p:tags r:id="rId16"/>
            </p:custDataLst>
          </p:nvPr>
        </p:nvSpPr>
        <p:spPr bwMode="auto">
          <a:xfrm flipV="1">
            <a:off x="1905000" y="4648200"/>
            <a:ext cx="5486400" cy="0"/>
          </a:xfrm>
          <a:prstGeom prst="line">
            <a:avLst/>
          </a:prstGeom>
          <a:noFill/>
          <a:ln w="28575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6EA98AC-8B75-3AAA-093C-E2F81F563076}"/>
              </a:ext>
            </a:extLst>
          </p:cNvPr>
          <p:cNvCxnSpPr/>
          <p:nvPr>
            <p:custDataLst>
              <p:tags r:id="rId17"/>
            </p:custDataLst>
          </p:nvPr>
        </p:nvCxnSpPr>
        <p:spPr>
          <a:xfrm flipH="1" flipV="1">
            <a:off x="3359534" y="4190620"/>
            <a:ext cx="10242" cy="43856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D86851F-5403-61BB-60C2-371B4756C52C}"/>
              </a:ext>
            </a:extLst>
          </p:cNvPr>
          <p:cNvSpPr txBox="1"/>
          <p:nvPr>
            <p:custDataLst>
              <p:tags r:id="rId18"/>
            </p:custDataLst>
          </p:nvPr>
        </p:nvSpPr>
        <p:spPr>
          <a:xfrm>
            <a:off x="3495752" y="4190620"/>
            <a:ext cx="4363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Gill Sans Light"/>
                <a:cs typeface="Gill Sans Light"/>
              </a:rPr>
              <a:t>speedup (mostly) because retrievals are faster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35FEE10C-F853-F8FC-4A4E-A07B7D69BCAB}"/>
              </a:ext>
            </a:extLst>
          </p:cNvPr>
          <p:cNvCxnSpPr/>
          <p:nvPr>
            <p:custDataLst>
              <p:tags r:id="rId19"/>
            </p:custDataLst>
          </p:nvPr>
        </p:nvCxnSpPr>
        <p:spPr>
          <a:xfrm flipH="1" flipV="1">
            <a:off x="7228758" y="2420391"/>
            <a:ext cx="10242" cy="132751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C17A525-A8EE-205E-64E9-47AF3BFAB0C8}"/>
              </a:ext>
            </a:extLst>
          </p:cNvPr>
          <p:cNvSpPr txBox="1"/>
          <p:nvPr>
            <p:custDataLst>
              <p:tags r:id="rId20"/>
            </p:custDataLst>
          </p:nvPr>
        </p:nvSpPr>
        <p:spPr>
          <a:xfrm>
            <a:off x="4696400" y="3044233"/>
            <a:ext cx="2274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>
                <a:latin typeface="Gill Sans Light"/>
                <a:cs typeface="Gill Sans Light"/>
              </a:rPr>
              <a:t>increases </a:t>
            </a:r>
            <a:r>
              <a:rPr lang="en-GB" dirty="0">
                <a:latin typeface="Gill Sans Light"/>
                <a:cs typeface="Gill Sans Light"/>
              </a:rPr>
              <a:t>with addend, </a:t>
            </a:r>
            <a:br>
              <a:rPr lang="en-GB" dirty="0">
                <a:latin typeface="Gill Sans Light"/>
                <a:cs typeface="Gill Sans Light"/>
              </a:rPr>
            </a:br>
            <a:r>
              <a:rPr lang="en-GB" dirty="0">
                <a:latin typeface="Gill Sans Light"/>
                <a:cs typeface="Gill Sans Light"/>
              </a:rPr>
              <a:t>due to counting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F816926-2747-59C2-BD2C-DBDF0A7699F0}"/>
              </a:ext>
            </a:extLst>
          </p:cNvPr>
          <p:cNvCxnSpPr/>
          <p:nvPr>
            <p:custDataLst>
              <p:tags r:id="rId21"/>
            </p:custDataLst>
          </p:nvPr>
        </p:nvCxnSpPr>
        <p:spPr>
          <a:xfrm flipH="1">
            <a:off x="1853785" y="3819012"/>
            <a:ext cx="5373723" cy="762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The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>
              <a:buChar char=" "/>
            </a:pPr>
            <a:r>
              <a:rPr lang="en-US" sz="2800"/>
              <a:t>                                       </a:t>
            </a:r>
            <a:br>
              <a:rPr lang="en-US" sz="2800"/>
            </a:br>
            <a:r>
              <a:rPr lang="en-US" sz="2800"/>
              <a:t>                 </a:t>
            </a:r>
            <a:endParaRPr lang="en-US" sz="2800" dirty="0"/>
          </a:p>
          <a:p>
            <a:pPr>
              <a:buChar char=" "/>
            </a:pPr>
            <a:r>
              <a:rPr lang="en-US" sz="2800"/>
              <a:t>           </a:t>
            </a:r>
            <a:endParaRPr lang="en-US" sz="2800" dirty="0"/>
          </a:p>
          <a:p>
            <a:pPr lvl="1">
              <a:buChar char=" "/>
            </a:pPr>
            <a:r>
              <a:rPr lang="en-US" sz="2400"/>
              <a:t>                                            </a:t>
            </a:r>
            <a:endParaRPr lang="en-US" sz="2400" dirty="0"/>
          </a:p>
          <a:p>
            <a:pPr lvl="2">
              <a:buChar char=" "/>
            </a:pPr>
            <a:r>
              <a:rPr lang="en-US" sz="2000"/>
              <a:t> </a:t>
            </a:r>
            <a:r>
              <a:rPr lang="hr-HR" sz="2000"/>
              <a:t>                          </a:t>
            </a:r>
            <a:r>
              <a:rPr lang="en-US" sz="2000"/>
              <a:t>            </a:t>
            </a:r>
            <a:endParaRPr lang="hr-HR" sz="2000" dirty="0"/>
          </a:p>
          <a:p>
            <a:pPr lvl="2">
              <a:buChar char=" "/>
            </a:pPr>
            <a:r>
              <a:rPr lang="en-US" sz="2000"/>
              <a:t> </a:t>
            </a:r>
            <a:r>
              <a:rPr lang="hr-HR" sz="2000"/>
              <a:t>                                                                  </a:t>
            </a:r>
            <a:endParaRPr lang="en-US" sz="2000" dirty="0"/>
          </a:p>
          <a:p>
            <a:pPr lvl="1">
              <a:buChar char=" "/>
            </a:pPr>
            <a:r>
              <a:rPr lang="en-US" sz="2400"/>
              <a:t>                                       </a:t>
            </a:r>
            <a:endParaRPr lang="en-US" sz="2400" dirty="0"/>
          </a:p>
          <a:p>
            <a:pPr marL="457200" lvl="1" indent="0">
              <a:buNone/>
            </a:pPr>
            <a:endParaRPr lang="ro-RO" sz="1000" dirty="0"/>
          </a:p>
          <a:p>
            <a:pPr marL="457200" lvl="1" indent="0">
              <a:buNone/>
            </a:pPr>
            <a:endParaRPr lang="ro-RO" sz="2400" dirty="0">
              <a:sym typeface="Wingdings"/>
            </a:endParaRPr>
          </a:p>
          <a:p>
            <a:pPr lvl="1">
              <a:buFont typeface="Wingdings" charset="2"/>
              <a:buChar char=" "/>
            </a:pPr>
            <a:r>
              <a:rPr lang="ro-RO" sz="2400">
                <a:sym typeface="Wingdings"/>
              </a:rPr>
              <a:t>                                    </a:t>
            </a:r>
            <a:endParaRPr lang="ro-RO" sz="2400" dirty="0">
              <a:sym typeface="Wingdings"/>
            </a:endParaRPr>
          </a:p>
          <a:p>
            <a:pPr lvl="2">
              <a:buFont typeface="Wingdings" charset="2"/>
              <a:buChar char=" "/>
            </a:pPr>
            <a:r>
              <a:rPr lang="ro-RO" sz="1600"/>
              <a:t>                                                                     </a:t>
            </a:r>
            <a:endParaRPr lang="ro-RO" sz="1600" dirty="0"/>
          </a:p>
        </p:txBody>
      </p:sp>
    </p:spTree>
    <p:extLst>
      <p:ext uri="{BB962C8B-B14F-4D97-AF65-F5344CB8AC3E}">
        <p14:creationId xmlns:p14="http://schemas.microsoft.com/office/powerpoint/2010/main" val="182415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The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Unit 4 has a model that implements the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counting strategy</a:t>
            </a:r>
          </a:p>
          <a:p>
            <a:pPr>
              <a:buChar char=" "/>
            </a:pPr>
            <a:r>
              <a:rPr lang="en-US" sz="2800"/>
              <a:t>           </a:t>
            </a:r>
            <a:endParaRPr lang="en-US" sz="2800" dirty="0"/>
          </a:p>
          <a:p>
            <a:pPr lvl="1">
              <a:buChar char=" "/>
            </a:pPr>
            <a:r>
              <a:rPr lang="en-US" sz="2400"/>
              <a:t>                                            </a:t>
            </a:r>
            <a:endParaRPr lang="en-US" sz="2400" dirty="0"/>
          </a:p>
          <a:p>
            <a:pPr lvl="2">
              <a:buChar char=" "/>
            </a:pPr>
            <a:r>
              <a:rPr lang="en-US" sz="2000"/>
              <a:t> </a:t>
            </a:r>
            <a:r>
              <a:rPr lang="hr-HR" sz="2000"/>
              <a:t>                          </a:t>
            </a:r>
            <a:r>
              <a:rPr lang="en-US" sz="2000"/>
              <a:t>            </a:t>
            </a:r>
            <a:endParaRPr lang="hr-HR" sz="2000" dirty="0"/>
          </a:p>
          <a:p>
            <a:pPr lvl="2">
              <a:buChar char=" "/>
            </a:pPr>
            <a:r>
              <a:rPr lang="en-US" sz="2000"/>
              <a:t> </a:t>
            </a:r>
            <a:r>
              <a:rPr lang="hr-HR" sz="2000"/>
              <a:t>                                                                  </a:t>
            </a:r>
            <a:endParaRPr lang="en-US" sz="2000" dirty="0"/>
          </a:p>
          <a:p>
            <a:pPr lvl="1">
              <a:buChar char=" "/>
            </a:pPr>
            <a:r>
              <a:rPr lang="en-US" sz="2400"/>
              <a:t>                                       </a:t>
            </a:r>
            <a:endParaRPr lang="en-US" sz="2400" dirty="0"/>
          </a:p>
          <a:p>
            <a:pPr marL="457200" lvl="1" indent="0">
              <a:buNone/>
            </a:pPr>
            <a:endParaRPr lang="ro-RO" sz="1000" dirty="0"/>
          </a:p>
          <a:p>
            <a:pPr marL="457200" lvl="1" indent="0">
              <a:buNone/>
            </a:pPr>
            <a:endParaRPr lang="ro-RO" sz="2400" dirty="0">
              <a:sym typeface="Wingdings"/>
            </a:endParaRPr>
          </a:p>
          <a:p>
            <a:pPr lvl="1">
              <a:buFont typeface="Wingdings" charset="2"/>
              <a:buChar char=" "/>
            </a:pPr>
            <a:r>
              <a:rPr lang="ro-RO" sz="2400">
                <a:sym typeface="Wingdings"/>
              </a:rPr>
              <a:t>                                    </a:t>
            </a:r>
            <a:endParaRPr lang="ro-RO" sz="2400" dirty="0">
              <a:sym typeface="Wingdings"/>
            </a:endParaRPr>
          </a:p>
          <a:p>
            <a:pPr lvl="2">
              <a:buFont typeface="Wingdings" charset="2"/>
              <a:buChar char=" "/>
            </a:pPr>
            <a:r>
              <a:rPr lang="ro-RO" sz="1600"/>
              <a:t>                                                                     </a:t>
            </a:r>
            <a:endParaRPr lang="ro-RO" sz="1600" dirty="0"/>
          </a:p>
        </p:txBody>
      </p:sp>
    </p:spTree>
    <p:extLst>
      <p:ext uri="{BB962C8B-B14F-4D97-AF65-F5344CB8AC3E}">
        <p14:creationId xmlns:p14="http://schemas.microsoft.com/office/powerpoint/2010/main" val="373881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The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Unit 4 has a model that implements the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counting strategy</a:t>
            </a:r>
          </a:p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Your task: 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Extend the model with the retrieval strategy</a:t>
            </a: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the experiment call </a:t>
            </a: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(zbrodoff n)</a:t>
            </a:r>
            <a:endParaRPr kumimoji="0" lang="hr-HR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a single trial call e.g., (zbrodoff-trial "a" "2" "c" "k" t)</a:t>
            </a:r>
            <a:endParaRPr kumimoji="0" lang="en-US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1">
              <a:buChar char=" "/>
            </a:pPr>
            <a:r>
              <a:rPr lang="en-US" sz="2400"/>
              <a:t>                                       </a:t>
            </a:r>
            <a:endParaRPr lang="en-US" sz="2400" dirty="0"/>
          </a:p>
          <a:p>
            <a:pPr marL="457200" lvl="1" indent="0">
              <a:buNone/>
            </a:pPr>
            <a:endParaRPr lang="ro-RO" sz="1000" dirty="0"/>
          </a:p>
          <a:p>
            <a:pPr marL="457200" lvl="1" indent="0">
              <a:buNone/>
            </a:pPr>
            <a:endParaRPr lang="ro-RO" sz="2400" dirty="0">
              <a:sym typeface="Wingdings"/>
            </a:endParaRPr>
          </a:p>
          <a:p>
            <a:pPr lvl="1">
              <a:buFont typeface="Wingdings" charset="2"/>
              <a:buChar char=" "/>
            </a:pPr>
            <a:r>
              <a:rPr lang="ro-RO" sz="2400">
                <a:sym typeface="Wingdings"/>
              </a:rPr>
              <a:t>                                    </a:t>
            </a:r>
            <a:endParaRPr lang="ro-RO" sz="2400" dirty="0">
              <a:sym typeface="Wingdings"/>
            </a:endParaRPr>
          </a:p>
          <a:p>
            <a:pPr lvl="2">
              <a:buFont typeface="Wingdings" charset="2"/>
              <a:buChar char=" "/>
            </a:pPr>
            <a:r>
              <a:rPr lang="ro-RO" sz="1600"/>
              <a:t>                                                                     </a:t>
            </a:r>
            <a:endParaRPr lang="ro-RO" sz="1600" dirty="0"/>
          </a:p>
        </p:txBody>
      </p:sp>
    </p:spTree>
    <p:extLst>
      <p:ext uri="{BB962C8B-B14F-4D97-AF65-F5344CB8AC3E}">
        <p14:creationId xmlns:p14="http://schemas.microsoft.com/office/powerpoint/2010/main" val="17807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Availability of information </a:t>
            </a:r>
            <a:r>
              <a:rPr lang="en-US" dirty="0">
                <a:solidFill>
                  <a:srgbClr val="990000"/>
                </a:solidFill>
              </a:rPr>
              <a:t>in memory</a:t>
            </a:r>
            <a:br>
              <a:rPr lang="en-US" dirty="0"/>
            </a:br>
            <a:r>
              <a:rPr lang="en-US" sz="3600" dirty="0" err="1"/>
              <a:t>Ebbinghaus</a:t>
            </a:r>
            <a:r>
              <a:rPr lang="en-US" sz="3600" dirty="0"/>
              <a:t> (1850-1909)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38714" y="6384657"/>
            <a:ext cx="261526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 err="1">
                <a:latin typeface="Gill Sans Light"/>
                <a:cs typeface="Gill Sans Light"/>
              </a:rPr>
              <a:t>Ebbinghaus</a:t>
            </a:r>
            <a:r>
              <a:rPr lang="en-US" sz="1600" dirty="0">
                <a:latin typeface="Gill Sans Light"/>
                <a:cs typeface="Gill Sans Light"/>
              </a:rPr>
              <a:t> (1885/1913)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1EB156-9489-F4BC-3FA8-D63F30FF75A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D95582-79A5-CF88-58B9-C8B17D467D5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903039" y="1559670"/>
            <a:ext cx="351912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Forgetting</a:t>
            </a:r>
          </a:p>
        </p:txBody>
      </p:sp>
    </p:spTree>
    <p:extLst>
      <p:ext uri="{BB962C8B-B14F-4D97-AF65-F5344CB8AC3E}">
        <p14:creationId xmlns:p14="http://schemas.microsoft.com/office/powerpoint/2010/main" val="72980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The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Unit 4 has a model that implements the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counting strategy</a:t>
            </a:r>
          </a:p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Your task: 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Extend the model with the retrieval strategy</a:t>
            </a: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the experiment call </a:t>
            </a: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(zbrodoff n)</a:t>
            </a:r>
            <a:endParaRPr kumimoji="0" lang="hr-HR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a single trial call e.g., (zbrodoff-trial "a" "2" "c" "k" t)</a:t>
            </a:r>
            <a:endParaRPr kumimoji="0" lang="en-US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Adjust parameters to fit the human data</a:t>
            </a:r>
          </a:p>
          <a:p>
            <a:pPr marL="457200" lvl="1" indent="0">
              <a:buNone/>
            </a:pPr>
            <a:endParaRPr lang="ro-RO" sz="1000" dirty="0"/>
          </a:p>
          <a:p>
            <a:pPr marL="457200" lvl="1" indent="0">
              <a:buNone/>
            </a:pPr>
            <a:endParaRPr lang="ro-RO" sz="2400" dirty="0">
              <a:sym typeface="Wingdings"/>
            </a:endParaRPr>
          </a:p>
          <a:p>
            <a:pPr lvl="1">
              <a:buFont typeface="Wingdings" charset="2"/>
              <a:buChar char=" "/>
            </a:pPr>
            <a:r>
              <a:rPr lang="ro-RO" sz="2400">
                <a:sym typeface="Wingdings"/>
              </a:rPr>
              <a:t>                                    </a:t>
            </a:r>
            <a:endParaRPr lang="ro-RO" sz="2400" dirty="0">
              <a:sym typeface="Wingdings"/>
            </a:endParaRPr>
          </a:p>
          <a:p>
            <a:pPr lvl="2">
              <a:buFont typeface="Wingdings" charset="2"/>
              <a:buChar char=" "/>
            </a:pPr>
            <a:r>
              <a:rPr lang="ro-RO" sz="1600"/>
              <a:t>                                                                     </a:t>
            </a:r>
            <a:endParaRPr lang="ro-RO" sz="1600" dirty="0"/>
          </a:p>
        </p:txBody>
      </p:sp>
    </p:spTree>
    <p:extLst>
      <p:ext uri="{BB962C8B-B14F-4D97-AF65-F5344CB8AC3E}">
        <p14:creationId xmlns:p14="http://schemas.microsoft.com/office/powerpoint/2010/main" val="146896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The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Unit 4 has a model that implements the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counting strategy</a:t>
            </a:r>
          </a:p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Your task: 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Extend the model with the retrieval strategy</a:t>
            </a: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the experiment call </a:t>
            </a: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(zbrodoff n)</a:t>
            </a:r>
            <a:endParaRPr kumimoji="0" lang="hr-HR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a single trial call e.g., (zbrodoff-trial "a" "2" "c" "k" t)</a:t>
            </a:r>
            <a:endParaRPr kumimoji="0" lang="en-US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Adjust parameters to fit the human data</a:t>
            </a:r>
          </a:p>
          <a:p>
            <a:pPr marL="457200" lvl="1" indent="0">
              <a:buNone/>
            </a:pPr>
            <a:endParaRPr lang="ro-RO" sz="1000" dirty="0"/>
          </a:p>
          <a:p>
            <a:pPr marL="457200" lvl="1" indent="0">
              <a:buNone/>
            </a:pPr>
            <a:endParaRPr lang="ro-RO" sz="2400" dirty="0">
              <a:sym typeface="Wingdings"/>
            </a:endParaRPr>
          </a:p>
          <a:p>
            <a:pPr lvl="1">
              <a:buFont typeface="Wingdings" charset="2"/>
              <a:buChar char=" "/>
            </a:pPr>
            <a:r>
              <a:rPr lang="ro-RO" sz="2400">
                <a:sym typeface="Wingdings"/>
              </a:rPr>
              <a:t>                                    </a:t>
            </a:r>
            <a:endParaRPr lang="ro-RO" sz="2400" dirty="0">
              <a:sym typeface="Wingdings"/>
            </a:endParaRPr>
          </a:p>
          <a:p>
            <a:pPr lvl="2">
              <a:buFont typeface="Wingdings" charset="2"/>
              <a:buChar char=" "/>
            </a:pPr>
            <a:r>
              <a:rPr lang="ro-RO" sz="1600"/>
              <a:t>                                                                     </a:t>
            </a:r>
            <a:endParaRPr lang="ro-RO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0776E4-14CD-6318-0DE2-39A69E1F40A9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 rot="21110527">
            <a:off x="4625507" y="3808583"/>
            <a:ext cx="45304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But first make sure </a:t>
            </a:r>
            <a:b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</a:br>
            <a: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that your model works!</a:t>
            </a:r>
          </a:p>
        </p:txBody>
      </p:sp>
    </p:spTree>
    <p:extLst>
      <p:ext uri="{BB962C8B-B14F-4D97-AF65-F5344CB8AC3E}">
        <p14:creationId xmlns:p14="http://schemas.microsoft.com/office/powerpoint/2010/main" val="160629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The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Unit 4 has a model that implements the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counting strategy</a:t>
            </a:r>
          </a:p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Your task: 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Extend the model with the retrieval strategy</a:t>
            </a: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the experiment call </a:t>
            </a: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(zbrodoff n)</a:t>
            </a:r>
            <a:endParaRPr kumimoji="0" lang="hr-HR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a single trial call e.g., (zbrodoff-trial "a" "2" "c" "k" t)</a:t>
            </a:r>
            <a:endParaRPr kumimoji="0" lang="en-US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Adjust parameters to fit the human data</a:t>
            </a:r>
          </a:p>
          <a:p>
            <a:pPr marL="457200" lvl="1" indent="0">
              <a:buNone/>
            </a:pPr>
            <a:endParaRPr lang="ro-RO" sz="1000" dirty="0"/>
          </a:p>
          <a:p>
            <a:pPr marL="457200" lvl="1" indent="0">
              <a:buNone/>
            </a:pPr>
            <a:endParaRPr lang="ro-RO" sz="2400" dirty="0">
              <a:sym typeface="Wingdings"/>
            </a:endParaRPr>
          </a:p>
          <a:p>
            <a:pPr lvl="1">
              <a:buFont typeface="Wingdings" charset="2"/>
              <a:buChar char="à"/>
              <a:defRPr/>
            </a:pPr>
            <a:r>
              <a:rPr kumimoji="0" lang="ro-RO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  <a:sym typeface="Wingdings"/>
              </a:rPr>
              <a:t>How precisely should your model fit?</a:t>
            </a:r>
          </a:p>
          <a:p>
            <a:pPr lvl="2">
              <a:buFont typeface="Wingdings" charset="2"/>
              <a:buChar char=" "/>
            </a:pPr>
            <a:r>
              <a:rPr lang="ro-RO" sz="1600"/>
              <a:t>                                                                     </a:t>
            </a:r>
            <a:endParaRPr lang="ro-RO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0776E4-14CD-6318-0DE2-39A69E1F40A9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 rot="21110527">
            <a:off x="4625507" y="3808583"/>
            <a:ext cx="45304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But first make sure </a:t>
            </a:r>
            <a:b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</a:br>
            <a: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that your model works!</a:t>
            </a:r>
          </a:p>
        </p:txBody>
      </p:sp>
    </p:spTree>
    <p:extLst>
      <p:ext uri="{BB962C8B-B14F-4D97-AF65-F5344CB8AC3E}">
        <p14:creationId xmlns:p14="http://schemas.microsoft.com/office/powerpoint/2010/main" val="1985417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The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Unit 4 has a model that implements the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counting strategy</a:t>
            </a:r>
          </a:p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Your task: 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Extend the model with the retrieval strategy</a:t>
            </a: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the experiment call </a:t>
            </a: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(zbrodoff n)</a:t>
            </a:r>
            <a:endParaRPr kumimoji="0" lang="hr-HR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a single trial call e.g., (zbrodoff-trial "a" "2" "c" "k" t)</a:t>
            </a:r>
            <a:endParaRPr kumimoji="0" lang="en-US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Adjust parameters to fit the human data</a:t>
            </a:r>
          </a:p>
          <a:p>
            <a:pPr marL="457200" lvl="1" indent="0">
              <a:buNone/>
            </a:pPr>
            <a:endParaRPr lang="ro-RO" sz="1000" dirty="0"/>
          </a:p>
          <a:p>
            <a:pPr marL="457200" lvl="1" indent="0">
              <a:buNone/>
            </a:pPr>
            <a:endParaRPr lang="ro-RO" sz="2400" dirty="0">
              <a:sym typeface="Wingdings"/>
            </a:endParaRPr>
          </a:p>
          <a:p>
            <a:pPr lvl="1">
              <a:buFont typeface="Wingdings" charset="2"/>
              <a:buChar char="à"/>
              <a:defRPr/>
            </a:pPr>
            <a:r>
              <a:rPr kumimoji="0" lang="ro-RO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  <a:sym typeface="Wingdings"/>
              </a:rPr>
              <a:t>How precisely should your model fit?</a:t>
            </a:r>
          </a:p>
          <a:p>
            <a:pPr lvl="2">
              <a:buFont typeface="Wingdings" charset="2"/>
              <a:buChar char="à"/>
              <a:defRPr/>
            </a:pPr>
            <a:r>
              <a:rPr kumimoji="0" lang="ro-RO" sz="16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Aim at getting the correlation above .98 and the deviation below .160</a:t>
            </a:r>
            <a:endParaRPr lang="ro-RO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0776E4-14CD-6318-0DE2-39A69E1F40A9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 rot="21110527">
            <a:off x="4625507" y="3808583"/>
            <a:ext cx="45304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But first make sure </a:t>
            </a:r>
            <a:b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</a:br>
            <a: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that your model works!</a:t>
            </a:r>
          </a:p>
        </p:txBody>
      </p:sp>
    </p:spTree>
    <p:extLst>
      <p:ext uri="{BB962C8B-B14F-4D97-AF65-F5344CB8AC3E}">
        <p14:creationId xmlns:p14="http://schemas.microsoft.com/office/powerpoint/2010/main" val="29462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The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690688"/>
            <a:ext cx="8229600" cy="473520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Unit 4 has a model that implements the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counting strategy</a:t>
            </a:r>
          </a:p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Your task: 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Extend the model with the retrieval strategy</a:t>
            </a: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the experiment call </a:t>
            </a: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(zbrodoff n)</a:t>
            </a:r>
            <a:endParaRPr kumimoji="0" lang="hr-HR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2">
              <a:defRPr/>
            </a:pPr>
            <a:r>
              <a:rPr kumimoji="0" lang="en-US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</a:t>
            </a:r>
            <a:r>
              <a:rPr kumimoji="0" lang="hr-HR" sz="20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 run a single trial call e.g., (zbrodoff-trial "a" "2" "c" "k" t)</a:t>
            </a:r>
            <a:endParaRPr kumimoji="0" lang="en-US" sz="20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Adjust parameters to fit the human data</a:t>
            </a:r>
          </a:p>
          <a:p>
            <a:pPr marL="457200" lvl="1" indent="0">
              <a:buNone/>
            </a:pPr>
            <a:endParaRPr lang="ro-RO" sz="1000" dirty="0"/>
          </a:p>
          <a:p>
            <a:pPr marL="457200" lvl="1" indent="0">
              <a:buNone/>
            </a:pPr>
            <a:endParaRPr lang="ro-RO" sz="2400" dirty="0">
              <a:sym typeface="Wingdings"/>
            </a:endParaRPr>
          </a:p>
          <a:p>
            <a:pPr lvl="1">
              <a:buFont typeface="Wingdings" charset="2"/>
              <a:buChar char="à"/>
              <a:defRPr/>
            </a:pPr>
            <a:r>
              <a:rPr kumimoji="0" lang="ro-RO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  <a:sym typeface="Wingdings"/>
              </a:rPr>
              <a:t>How precisely should your model fit?</a:t>
            </a:r>
          </a:p>
          <a:p>
            <a:pPr lvl="2">
              <a:buFont typeface="Wingdings" charset="2"/>
              <a:buChar char="à"/>
              <a:defRPr/>
            </a:pPr>
            <a:r>
              <a:rPr kumimoji="0" lang="ro-RO" sz="16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Aim at getting the correlation above .98 and the deviation below .160</a:t>
            </a:r>
            <a:endParaRPr lang="ro-RO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0776E4-14CD-6318-0DE2-39A69E1F40A9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 rot="21110527">
            <a:off x="4625507" y="3808583"/>
            <a:ext cx="45304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But first make sure </a:t>
            </a:r>
            <a:b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</a:br>
            <a:r>
              <a:rPr lang="en-GB" sz="3200" b="1" dirty="0">
                <a:solidFill>
                  <a:srgbClr val="80000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that your model works!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A39B61-DB7F-D38C-AEC9-B5C8AE815890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 rot="374458">
            <a:off x="5717115" y="2462689"/>
            <a:ext cx="2068643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given the noise, use n =5 when fitting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E3BD68-80F0-42D3-64B8-AF34990898B8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V="1">
            <a:off x="5583836" y="3162925"/>
            <a:ext cx="749508" cy="5321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695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83595E-D914-E34D-8001-241C52C8E7D5}"/>
              </a:ext>
            </a:extLst>
          </p:cNvPr>
          <p:cNvSpPr txBox="1"/>
          <p:nvPr/>
        </p:nvSpPr>
        <p:spPr>
          <a:xfrm>
            <a:off x="3290296" y="296333"/>
            <a:ext cx="2715808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1300" b="1" dirty="0">
                <a:solidFill>
                  <a:schemeClr val="accent1"/>
                </a:solidFill>
                <a:latin typeface="Source Sans Pro Black" panose="020B0503030403020204" pitchFamily="34" charset="0"/>
                <a:ea typeface="Source Sans Pro Black" panose="020B0503030403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9010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457200" y="1524000"/>
            <a:ext cx="8229600" cy="490189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5"/>
                </a:solidFill>
              </a:rPr>
              <a:t>Declarative memory: basics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The rational basis for declarative memory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Declarative memory in ACT-R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Example model</a:t>
            </a:r>
          </a:p>
          <a:p>
            <a:pPr lvl="1"/>
            <a:endParaRPr lang="en-US" sz="2400" dirty="0"/>
          </a:p>
          <a:p>
            <a:r>
              <a:rPr lang="en-US" sz="2800" dirty="0">
                <a:solidFill>
                  <a:schemeClr val="accent5"/>
                </a:solidFill>
              </a:rPr>
              <a:t>Assignment</a:t>
            </a:r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5257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3061818225_1c0b48a0cb_o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397" y="0"/>
            <a:ext cx="45910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4432" y="2538504"/>
            <a:ext cx="3523463" cy="1470025"/>
          </a:xfrm>
        </p:spPr>
        <p:txBody>
          <a:bodyPr>
            <a:noAutofit/>
          </a:bodyPr>
          <a:lstStyle/>
          <a:p>
            <a:br>
              <a:rPr lang="en-US" sz="20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rPr>
            </a:br>
            <a:r>
              <a:rPr lang="en-US" sz="3600" b="1" dirty="0">
                <a:latin typeface="Source Sans Pro Black" charset="0"/>
                <a:ea typeface="Source Sans Pro Black" charset="0"/>
                <a:cs typeface="Source Sans Pro Black" charset="0"/>
              </a:rPr>
              <a:t>Good luck with the assignment!</a:t>
            </a:r>
            <a:endParaRPr lang="en-US" sz="2400" b="1" dirty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4502844" y="0"/>
            <a:ext cx="0" cy="685800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9144" y="0"/>
            <a:ext cx="0" cy="685800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757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Availability of information </a:t>
            </a:r>
            <a:r>
              <a:rPr lang="en-US" dirty="0">
                <a:solidFill>
                  <a:srgbClr val="990000"/>
                </a:solidFill>
              </a:rPr>
              <a:t>in memory</a:t>
            </a:r>
            <a:br>
              <a:rPr lang="en-US" dirty="0"/>
            </a:br>
            <a:r>
              <a:rPr lang="en-US" sz="3600" dirty="0" err="1"/>
              <a:t>Ebbinghaus</a:t>
            </a:r>
            <a:r>
              <a:rPr lang="en-US" sz="3600" dirty="0"/>
              <a:t> (1850-1909)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38714" y="6384657"/>
            <a:ext cx="261526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 err="1">
                <a:latin typeface="Gill Sans Light"/>
                <a:cs typeface="Gill Sans Light"/>
              </a:rPr>
              <a:t>Ebbinghaus</a:t>
            </a:r>
            <a:r>
              <a:rPr lang="en-US" sz="1600" dirty="0">
                <a:latin typeface="Gill Sans Light"/>
                <a:cs typeface="Gill Sans Light"/>
              </a:rPr>
              <a:t> (1885/1913)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1EB156-9489-F4BC-3FA8-D63F30FF75A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D95582-79A5-CF88-58B9-C8B17D467D5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903039" y="1559670"/>
            <a:ext cx="351912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Forgetting</a:t>
            </a:r>
          </a:p>
        </p:txBody>
      </p:sp>
      <p:pic>
        <p:nvPicPr>
          <p:cNvPr id="6" name="Picture 5" descr="ebbingPractice.pdf">
            <a:extLst>
              <a:ext uri="{FF2B5EF4-FFF2-40B4-BE49-F238E27FC236}">
                <a16:creationId xmlns:a16="http://schemas.microsoft.com/office/drawing/2014/main" id="{76937219-C855-A3C0-E1F5-7CF44E1DE673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935" y="1852058"/>
            <a:ext cx="4320000" cy="432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737EED-FD64-D971-4C5C-443776523580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301008" y="1559670"/>
            <a:ext cx="351912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Practice</a:t>
            </a:r>
          </a:p>
        </p:txBody>
      </p:sp>
    </p:spTree>
    <p:extLst>
      <p:ext uri="{BB962C8B-B14F-4D97-AF65-F5344CB8AC3E}">
        <p14:creationId xmlns:p14="http://schemas.microsoft.com/office/powerpoint/2010/main" val="56519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ebbingPracticeFi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935" y="1852058"/>
            <a:ext cx="4320000" cy="4320000"/>
          </a:xfrm>
          <a:prstGeom prst="rect">
            <a:avLst/>
          </a:prstGeom>
        </p:spPr>
      </p:pic>
      <p:pic>
        <p:nvPicPr>
          <p:cNvPr id="3" name="Picture 2" descr="ebbingForgetFit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Availability of information in memory</a:t>
            </a:r>
            <a:br>
              <a:rPr lang="en-US" dirty="0"/>
            </a:br>
            <a:r>
              <a:rPr lang="en-US" sz="3600" dirty="0" err="1"/>
              <a:t>Ebbinghaus</a:t>
            </a:r>
            <a:r>
              <a:rPr lang="en-US" sz="3600" dirty="0"/>
              <a:t> (1850-1909)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38714" y="6384657"/>
            <a:ext cx="261526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 err="1">
                <a:latin typeface="Gill Sans Light"/>
                <a:cs typeface="Gill Sans Light"/>
              </a:rPr>
              <a:t>Ebbinghaus</a:t>
            </a:r>
            <a:r>
              <a:rPr lang="en-US" sz="1600" dirty="0">
                <a:latin typeface="Gill Sans Light"/>
                <a:cs typeface="Gill Sans Light"/>
              </a:rPr>
              <a:t> (1885/1913)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03039" y="1559670"/>
            <a:ext cx="351912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Forgetting</a:t>
            </a:r>
          </a:p>
        </p:txBody>
      </p:sp>
      <p:pic>
        <p:nvPicPr>
          <p:cNvPr id="8" name="Picture 7" descr="ebbingPractice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935" y="1852058"/>
            <a:ext cx="4320000" cy="432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01008" y="1559670"/>
            <a:ext cx="351912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Practice</a:t>
            </a: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/>
        </p:nvGraphicFramePr>
        <p:xfrm>
          <a:off x="2113552" y="4396656"/>
          <a:ext cx="2078037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Equation" r:id="rId8" imgW="965200" imgH="203200" progId="Equation.DSMT4">
                  <p:embed/>
                </p:oleObj>
              </mc:Choice>
              <mc:Fallback>
                <p:oleObj name="Equation" r:id="rId8" imgW="9652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13552" y="4396656"/>
                        <a:ext cx="2078037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6826250" y="2909553"/>
          <a:ext cx="1860550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Equation" r:id="rId10" imgW="863600" imgH="203200" progId="Equation.3">
                  <p:embed/>
                </p:oleObj>
              </mc:Choice>
              <mc:Fallback>
                <p:oleObj name="Equation" r:id="rId10" imgW="8636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826250" y="2909553"/>
                        <a:ext cx="1860550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238714" y="6048051"/>
            <a:ext cx="261526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>
                <a:latin typeface="Gill Sans Light"/>
                <a:cs typeface="Gill Sans Light"/>
              </a:rPr>
              <a:t>Anderson &amp; </a:t>
            </a:r>
            <a:r>
              <a:rPr lang="en-US" sz="1600" dirty="0" err="1">
                <a:latin typeface="Gill Sans Light"/>
                <a:cs typeface="Gill Sans Light"/>
              </a:rPr>
              <a:t>Schooler</a:t>
            </a:r>
            <a:r>
              <a:rPr lang="en-US" sz="1600" dirty="0">
                <a:latin typeface="Gill Sans Light"/>
                <a:cs typeface="Gill Sans Light"/>
              </a:rPr>
              <a:t> (1991) </a:t>
            </a:r>
          </a:p>
        </p:txBody>
      </p:sp>
    </p:spTree>
    <p:extLst>
      <p:ext uri="{BB962C8B-B14F-4D97-AF65-F5344CB8AC3E}">
        <p14:creationId xmlns:p14="http://schemas.microsoft.com/office/powerpoint/2010/main" val="31634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Availability of information </a:t>
            </a:r>
            <a:r>
              <a:rPr lang="en-US" sz="3600" dirty="0">
                <a:solidFill>
                  <a:srgbClr val="990000"/>
                </a:solidFill>
              </a:rPr>
              <a:t>in the world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Screen Shot 2014-11-18 at 11.36.1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08795">
            <a:off x="703356" y="1315396"/>
            <a:ext cx="7822394" cy="6011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51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Screen Shot 2014-11-18 at 11.36.1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08795">
            <a:off x="703356" y="1315396"/>
            <a:ext cx="7822394" cy="601172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22168" y="1687936"/>
            <a:ext cx="4055753" cy="446213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9143" y="2703612"/>
            <a:ext cx="3271838" cy="344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3183145" y="1787624"/>
            <a:ext cx="3733800" cy="9159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1800" dirty="0">
                <a:latin typeface="+mn-lt"/>
              </a:rPr>
              <a:t>Probability that you will send me an email today as a function of how long ago you last sent me an email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AA16C0-D701-5746-BFED-26E81A542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/>
              <a:t>Availability of information </a:t>
            </a:r>
            <a:r>
              <a:rPr lang="en-US" sz="3600" dirty="0">
                <a:solidFill>
                  <a:srgbClr val="990000"/>
                </a:solidFill>
              </a:rPr>
              <a:t>in the world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68975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73108" y="274638"/>
            <a:ext cx="8870892" cy="1143000"/>
          </a:xfrm>
        </p:spPr>
        <p:txBody>
          <a:bodyPr>
            <a:noAutofit/>
          </a:bodyPr>
          <a:lstStyle/>
          <a:p>
            <a:r>
              <a:rPr lang="en-US" sz="3600" dirty="0"/>
              <a:t>How likely is it that a word appears in the headlines of the New York times?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1855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73108" y="274638"/>
            <a:ext cx="8870892" cy="1143000"/>
          </a:xfrm>
        </p:spPr>
        <p:txBody>
          <a:bodyPr>
            <a:noAutofit/>
          </a:bodyPr>
          <a:lstStyle/>
          <a:p>
            <a:r>
              <a:rPr lang="en-US" sz="3600" dirty="0"/>
              <a:t>How likely is it that a word appears in the headlines of the New York times?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247C2C-2D4B-DF36-FB90-38616D29D8F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21283" y="1417638"/>
            <a:ext cx="5985190" cy="499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141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73108" y="274638"/>
            <a:ext cx="8870892" cy="1143000"/>
          </a:xfrm>
        </p:spPr>
        <p:txBody>
          <a:bodyPr>
            <a:noAutofit/>
          </a:bodyPr>
          <a:lstStyle/>
          <a:p>
            <a:r>
              <a:rPr lang="en-US" sz="3600" dirty="0"/>
              <a:t>How likely is it that a word appears in the headlines of the New York times?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247C2C-2D4B-DF36-FB90-38616D29D8F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21283" y="1417638"/>
            <a:ext cx="5985190" cy="4991602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A2A25CC-FCE5-C487-5C76-427B28DB79E0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4445000" y="2467428"/>
            <a:ext cx="0" cy="33382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20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73108" y="274638"/>
            <a:ext cx="8870892" cy="1143000"/>
          </a:xfrm>
        </p:spPr>
        <p:txBody>
          <a:bodyPr>
            <a:noAutofit/>
          </a:bodyPr>
          <a:lstStyle/>
          <a:p>
            <a:r>
              <a:rPr lang="en-US" sz="3600" dirty="0"/>
              <a:t>How likely is it that a word appears in the headlines of the New York times?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247C2C-2D4B-DF36-FB90-38616D29D8F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21283" y="1417638"/>
            <a:ext cx="5985190" cy="49916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9AE2EE-8B66-B8A1-FCB4-A431C917712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5927464" y="2834652"/>
            <a:ext cx="3326999" cy="40233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A2A25CC-FCE5-C487-5C76-427B28DB79E0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4445000" y="2467428"/>
            <a:ext cx="0" cy="33382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03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524000"/>
            <a:ext cx="8229600" cy="490189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Declarative memory: basics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The rational basis for declarative memory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Declarative memory in ACT-R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Example model</a:t>
            </a:r>
          </a:p>
          <a:p>
            <a:endParaRPr lang="en-US" dirty="0"/>
          </a:p>
          <a:p>
            <a:pPr>
              <a:buChar char=" "/>
            </a:pPr>
            <a:r>
              <a:rPr lang="en-US"/>
              <a:t>          </a:t>
            </a:r>
            <a:endParaRPr lang="en-US" sz="2400" dirty="0"/>
          </a:p>
          <a:p>
            <a:endParaRPr lang="en-US" sz="2800" dirty="0"/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367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73108" y="274638"/>
            <a:ext cx="8870892" cy="1143000"/>
          </a:xfrm>
        </p:spPr>
        <p:txBody>
          <a:bodyPr>
            <a:noAutofit/>
          </a:bodyPr>
          <a:lstStyle/>
          <a:p>
            <a:r>
              <a:rPr lang="en-US" sz="3600" dirty="0"/>
              <a:t>How likely is it that a word appears in the headlines of the New York times?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21283" y="1417638"/>
            <a:ext cx="5985190" cy="499160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5927464" y="2834652"/>
            <a:ext cx="3326999" cy="40233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5" name="Straight Connector 4"/>
          <p:cNvCxnSpPr/>
          <p:nvPr>
            <p:custDataLst>
              <p:tags r:id="rId4"/>
            </p:custDataLst>
          </p:nvPr>
        </p:nvCxnSpPr>
        <p:spPr>
          <a:xfrm>
            <a:off x="4445000" y="2467428"/>
            <a:ext cx="0" cy="33382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12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/>
    </mc:Choice>
    <mc:Fallback xmlns="">
      <p:transition spd="med" advTm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73108" y="274638"/>
            <a:ext cx="8870892" cy="1143000"/>
          </a:xfrm>
        </p:spPr>
        <p:txBody>
          <a:bodyPr>
            <a:noAutofit/>
          </a:bodyPr>
          <a:lstStyle/>
          <a:p>
            <a:r>
              <a:rPr lang="en-US" sz="3600" dirty="0"/>
              <a:t>How likely is it that a word appears in the headlines of the New York times?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647" y="-189314"/>
            <a:ext cx="3326999" cy="40233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0357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/>
    </mc:Choice>
    <mc:Fallback xmlns="">
      <p:transition spd="med" advTm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73108" y="274638"/>
            <a:ext cx="8870892" cy="1143000"/>
          </a:xfrm>
        </p:spPr>
        <p:txBody>
          <a:bodyPr>
            <a:noAutofit/>
          </a:bodyPr>
          <a:lstStyle/>
          <a:p>
            <a:r>
              <a:rPr lang="en-US" sz="3600" dirty="0"/>
              <a:t>“Reflections of the Environment in Memory”</a:t>
            </a:r>
            <a:br>
              <a:rPr lang="en-US" sz="3600" dirty="0"/>
            </a:br>
            <a:r>
              <a:rPr lang="en-US" sz="2000" dirty="0"/>
              <a:t>(Anderson &amp; </a:t>
            </a:r>
            <a:r>
              <a:rPr lang="en-US" sz="2000" dirty="0" err="1"/>
              <a:t>Schooler</a:t>
            </a:r>
            <a:r>
              <a:rPr lang="en-US" sz="2000" dirty="0"/>
              <a:t>, 1991)</a:t>
            </a:r>
          </a:p>
        </p:txBody>
      </p:sp>
      <p:pic>
        <p:nvPicPr>
          <p:cNvPr id="5" name="Picture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lum brigh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38" y="0"/>
            <a:ext cx="8753387" cy="6780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>
            <p:custDataLst>
              <p:tags r:id="rId3"/>
            </p:custDataLst>
          </p:nvPr>
        </p:nvSpPr>
        <p:spPr>
          <a:xfrm>
            <a:off x="92990" y="3465321"/>
            <a:ext cx="9259531" cy="354065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49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73108" y="274638"/>
            <a:ext cx="8870892" cy="1143000"/>
          </a:xfrm>
        </p:spPr>
        <p:txBody>
          <a:bodyPr>
            <a:noAutofit/>
          </a:bodyPr>
          <a:lstStyle/>
          <a:p>
            <a:r>
              <a:rPr lang="en-US" sz="3600" dirty="0"/>
              <a:t>“Reflections of the Environment in Memory”</a:t>
            </a:r>
            <a:br>
              <a:rPr lang="en-US" sz="3600" dirty="0"/>
            </a:br>
            <a:r>
              <a:rPr lang="en-US" sz="2000" dirty="0"/>
              <a:t>(Anderson &amp; </a:t>
            </a:r>
            <a:r>
              <a:rPr lang="en-US" sz="2000" dirty="0" err="1"/>
              <a:t>Schooler</a:t>
            </a:r>
            <a:r>
              <a:rPr lang="en-US" sz="2000" dirty="0"/>
              <a:t>, 1991)</a:t>
            </a:r>
          </a:p>
        </p:txBody>
      </p:sp>
      <p:pic>
        <p:nvPicPr>
          <p:cNvPr id="5" name="Picture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>
            <a:lum brigh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38" y="0"/>
            <a:ext cx="8753387" cy="6780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080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EFE16F-A02A-D94F-8C86-B71E16D5393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508489" y="1340593"/>
            <a:ext cx="5985190" cy="499160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2859B16-351A-A44E-BC85-189532E2D251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5732206" y="2390383"/>
            <a:ext cx="0" cy="33382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5">
            <a:extLst>
              <a:ext uri="{FF2B5EF4-FFF2-40B4-BE49-F238E27FC236}">
                <a16:creationId xmlns:a16="http://schemas.microsoft.com/office/drawing/2014/main" id="{45DA245D-24FA-CA4D-BB3C-F82999DB781E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/>
              <a:t>Frequency</a:t>
            </a:r>
          </a:p>
        </p:txBody>
      </p:sp>
    </p:spTree>
    <p:extLst>
      <p:ext uri="{BB962C8B-B14F-4D97-AF65-F5344CB8AC3E}">
        <p14:creationId xmlns:p14="http://schemas.microsoft.com/office/powerpoint/2010/main" val="381228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AFC4CA-1E8B-4C37-3BDD-13894E77521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83342" y="1720841"/>
            <a:ext cx="7777316" cy="311879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5DA245D-24FA-CA4D-BB3C-F82999DB781E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Frequency</a:t>
            </a:r>
          </a:p>
        </p:txBody>
      </p:sp>
    </p:spTree>
    <p:extLst>
      <p:ext uri="{BB962C8B-B14F-4D97-AF65-F5344CB8AC3E}">
        <p14:creationId xmlns:p14="http://schemas.microsoft.com/office/powerpoint/2010/main" val="2510503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AFC4CA-1E8B-4C37-3BDD-13894E77521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83342" y="1720841"/>
            <a:ext cx="7777316" cy="311879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5DA245D-24FA-CA4D-BB3C-F82999DB781E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Frequency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7376FAF-CB88-1DD4-9F35-B8DAED5C99C9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 rot="21356324">
            <a:off x="853280" y="2374689"/>
            <a:ext cx="7477125" cy="347140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The availability of information </a:t>
            </a:r>
            <a:r>
              <a:rPr lang="en-US">
                <a:solidFill>
                  <a:srgbClr val="990000"/>
                </a:solidFill>
                <a:latin typeface="Source Sans Pro Light" panose="020B0403030403020204" pitchFamily="34" charset="0"/>
              </a:rPr>
              <a:t>in the world </a:t>
            </a: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follows a power function</a:t>
            </a:r>
          </a:p>
          <a:p>
            <a:pPr>
              <a:lnSpc>
                <a:spcPct val="110000"/>
              </a:lnSpc>
            </a:pP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Availability depends on:</a:t>
            </a:r>
          </a:p>
          <a:p>
            <a:pPr lvl="1" indent="-342900">
              <a:lnSpc>
                <a:spcPct val="110000"/>
              </a:lnSpc>
              <a:buFont typeface="Arial"/>
              <a:buChar char="•"/>
            </a:pP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" panose="020B0503030403020204" pitchFamily="34" charset="0"/>
              </a:rPr>
              <a:t>Recency: power-law drop-off</a:t>
            </a:r>
          </a:p>
          <a:p>
            <a:pPr lvl="1" indent="-342900">
              <a:lnSpc>
                <a:spcPct val="110000"/>
              </a:lnSpc>
              <a:buFont typeface="Arial"/>
              <a:buChar char="•"/>
            </a:pP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" panose="020B0503030403020204" pitchFamily="34" charset="0"/>
              </a:rPr>
              <a:t>Frequency: encounters are additive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89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525002"/>
            <a:ext cx="8229600" cy="5151923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Font typeface="Arial"/>
              <a:buChar char=" "/>
            </a:pPr>
            <a:r>
              <a:rPr lang="en-US" sz="2800"/>
              <a:t>                                </a:t>
            </a: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</a:t>
            </a:r>
            <a:r>
              <a:rPr lang="en-US" sz="2800"/>
              <a:t>        </a:t>
            </a:r>
            <a:br>
              <a:rPr lang="en-US" sz="2800"/>
            </a:b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      </a:t>
            </a:r>
            <a:r>
              <a:rPr lang="en-US" sz="2800"/>
              <a:t>             </a:t>
            </a:r>
            <a:endParaRPr lang="en-US" sz="2800" dirty="0"/>
          </a:p>
          <a:p>
            <a:pPr>
              <a:lnSpc>
                <a:spcPct val="110000"/>
              </a:lnSpc>
              <a:buChar char=" "/>
            </a:pPr>
            <a:r>
              <a:rPr lang="en-US" sz="2800"/>
              <a:t>                                </a:t>
            </a: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  </a:t>
            </a:r>
            <a:r>
              <a:rPr lang="en-US" sz="2800"/>
              <a:t>         </a:t>
            </a:r>
            <a:br>
              <a:rPr lang="en-US" sz="2800"/>
            </a:b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      </a:t>
            </a:r>
            <a:r>
              <a:rPr lang="en-US" sz="2800"/>
              <a:t>                      </a:t>
            </a:r>
            <a:endParaRPr lang="en-US" sz="2800" dirty="0"/>
          </a:p>
          <a:p>
            <a:pPr>
              <a:lnSpc>
                <a:spcPct val="110000"/>
              </a:lnSpc>
              <a:buFont typeface="Wingdings" pitchFamily="2" charset="2"/>
              <a:buChar char=" "/>
            </a:pPr>
            <a:r>
              <a:rPr lang="en-US" sz="2800"/>
              <a:t>                                                </a:t>
            </a:r>
            <a:br>
              <a:rPr lang="en-US" sz="2800"/>
            </a:br>
            <a:r>
              <a:rPr lang="en-US" sz="2800"/>
              <a:t>              </a:t>
            </a: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                         </a:t>
            </a:r>
            <a:b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</a:b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                 </a:t>
            </a:r>
            <a:endParaRPr lang="en-US" sz="2800" b="1" dirty="0">
              <a:latin typeface="Source Sans Pro Semibold" panose="020B0503030403020204" pitchFamily="34" charset="0"/>
              <a:ea typeface="Source Sans Pro Semibold" panose="020B0503030403020204" pitchFamily="34" charset="0"/>
            </a:endParaRPr>
          </a:p>
          <a:p>
            <a:pPr marL="342900" indent="-342900">
              <a:lnSpc>
                <a:spcPct val="110000"/>
              </a:lnSpc>
              <a:buFont typeface="Arial"/>
              <a:buChar char="•"/>
            </a:pPr>
            <a:endParaRPr lang="en-US" sz="2800" dirty="0"/>
          </a:p>
          <a:p>
            <a:pPr>
              <a:lnSpc>
                <a:spcPct val="110000"/>
              </a:lnSpc>
              <a:buFont typeface="Arial"/>
              <a:buChar char=" "/>
            </a:pPr>
            <a:r>
              <a:rPr lang="en-US" sz="2800"/>
              <a:t>                                          </a:t>
            </a: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</a:t>
            </a:r>
            <a:b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</a:b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</a:t>
            </a:r>
            <a:r>
              <a:rPr lang="en-US" sz="2800"/>
              <a:t>                    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94231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525002"/>
            <a:ext cx="8229600" cy="5151923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The availability of information </a:t>
            </a: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in memory 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follows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a power function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(Ebbinghaus)</a:t>
            </a:r>
          </a:p>
          <a:p>
            <a:pPr>
              <a:lnSpc>
                <a:spcPct val="110000"/>
              </a:lnSpc>
              <a:buChar char=" "/>
            </a:pPr>
            <a:r>
              <a:rPr lang="en-US" sz="2800"/>
              <a:t>                                </a:t>
            </a: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  </a:t>
            </a:r>
            <a:r>
              <a:rPr lang="en-US" sz="2800"/>
              <a:t>         </a:t>
            </a:r>
            <a:br>
              <a:rPr lang="en-US" sz="2800"/>
            </a:b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      </a:t>
            </a:r>
            <a:r>
              <a:rPr lang="en-US" sz="2800"/>
              <a:t>                      </a:t>
            </a:r>
            <a:endParaRPr lang="en-US" sz="2800" dirty="0"/>
          </a:p>
          <a:p>
            <a:pPr>
              <a:lnSpc>
                <a:spcPct val="110000"/>
              </a:lnSpc>
              <a:buFont typeface="Wingdings" pitchFamily="2" charset="2"/>
              <a:buChar char=" "/>
            </a:pPr>
            <a:r>
              <a:rPr lang="en-US" sz="2800"/>
              <a:t>                                                </a:t>
            </a:r>
            <a:br>
              <a:rPr lang="en-US" sz="2800"/>
            </a:br>
            <a:r>
              <a:rPr lang="en-US" sz="2800"/>
              <a:t>              </a:t>
            </a: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                         </a:t>
            </a:r>
            <a:b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</a:b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                 </a:t>
            </a:r>
            <a:endParaRPr lang="en-US" sz="2800" b="1" dirty="0">
              <a:latin typeface="Source Sans Pro Semibold" panose="020B0503030403020204" pitchFamily="34" charset="0"/>
              <a:ea typeface="Source Sans Pro Semibold" panose="020B0503030403020204" pitchFamily="34" charset="0"/>
            </a:endParaRPr>
          </a:p>
          <a:p>
            <a:pPr>
              <a:lnSpc>
                <a:spcPct val="110000"/>
              </a:lnSpc>
              <a:buFont typeface="Arial"/>
              <a:buChar char="•"/>
            </a:pPr>
            <a:endParaRPr lang="en-US" sz="2800" dirty="0"/>
          </a:p>
          <a:p>
            <a:pPr>
              <a:lnSpc>
                <a:spcPct val="110000"/>
              </a:lnSpc>
              <a:buFont typeface="Arial"/>
              <a:buChar char=" "/>
            </a:pPr>
            <a:r>
              <a:rPr lang="en-US" sz="2800"/>
              <a:t>                                          </a:t>
            </a: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</a:t>
            </a:r>
            <a:b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</a:b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</a:t>
            </a:r>
            <a:r>
              <a:rPr lang="en-US" sz="2800"/>
              <a:t>                    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9625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525002"/>
            <a:ext cx="8229600" cy="5151923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The availability of information </a:t>
            </a: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in memory 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follows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a power function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(Ebbinghaus)</a:t>
            </a:r>
          </a:p>
          <a:p>
            <a:pPr>
              <a:lnSpc>
                <a:spcPct val="110000"/>
              </a:lnSpc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The availability of information </a:t>
            </a: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in the world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follows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a power function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(Anderson &amp; Schooler)</a:t>
            </a:r>
          </a:p>
          <a:p>
            <a:pPr>
              <a:lnSpc>
                <a:spcPct val="110000"/>
              </a:lnSpc>
              <a:buFont typeface="Wingdings" pitchFamily="2" charset="2"/>
              <a:buChar char=" "/>
            </a:pPr>
            <a:r>
              <a:rPr lang="en-US" sz="2800"/>
              <a:t>                                                </a:t>
            </a:r>
            <a:br>
              <a:rPr lang="en-US" sz="2800"/>
            </a:br>
            <a:r>
              <a:rPr lang="en-US" sz="2800"/>
              <a:t>              </a:t>
            </a: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                         </a:t>
            </a:r>
            <a:b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</a:b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                 </a:t>
            </a:r>
            <a:endParaRPr lang="en-US" sz="2800" b="1" dirty="0">
              <a:latin typeface="Source Sans Pro Semibold" panose="020B0503030403020204" pitchFamily="34" charset="0"/>
              <a:ea typeface="Source Sans Pro Semibold" panose="020B0503030403020204" pitchFamily="34" charset="0"/>
            </a:endParaRPr>
          </a:p>
          <a:p>
            <a:pPr>
              <a:lnSpc>
                <a:spcPct val="110000"/>
              </a:lnSpc>
              <a:buFont typeface="Arial"/>
              <a:buChar char="•"/>
            </a:pPr>
            <a:endParaRPr lang="en-US" sz="2800" dirty="0"/>
          </a:p>
          <a:p>
            <a:pPr>
              <a:lnSpc>
                <a:spcPct val="110000"/>
              </a:lnSpc>
              <a:buFont typeface="Arial"/>
              <a:buChar char=" "/>
            </a:pPr>
            <a:r>
              <a:rPr lang="en-US" sz="2800"/>
              <a:t>                                          </a:t>
            </a: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</a:t>
            </a:r>
            <a:b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</a:b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</a:t>
            </a:r>
            <a:r>
              <a:rPr lang="en-US" sz="2800"/>
              <a:t>                    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14047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524000"/>
            <a:ext cx="8229600" cy="490189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Declarative memory: basics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The rational basis for declarative memory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Declarative memory in ACT-R</a:t>
            </a:r>
          </a:p>
          <a:p>
            <a:pPr lvl="1"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Example model</a:t>
            </a:r>
          </a:p>
          <a:p>
            <a:endParaRPr lang="en-US" dirty="0"/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Assignment</a:t>
            </a:r>
            <a:endParaRPr kumimoji="0" lang="en-US" sz="2400" strike="noStrike" kern="1200" cap="none" spc="0" normalizeH="0" noProof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Source Sans Pro Light" panose="020B0403030403020204" pitchFamily="34" charset="0"/>
              <a:ea typeface="+mn-ea"/>
              <a:cs typeface="Gill Sans Light"/>
            </a:endParaRPr>
          </a:p>
          <a:p>
            <a:endParaRPr lang="en-US" sz="2800" dirty="0"/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3626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525002"/>
            <a:ext cx="8229600" cy="5151923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The availability of information </a:t>
            </a: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in memory 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follows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a power function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(Ebbinghaus)</a:t>
            </a:r>
          </a:p>
          <a:p>
            <a:pPr>
              <a:lnSpc>
                <a:spcPct val="110000"/>
              </a:lnSpc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The availability of information </a:t>
            </a: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in the world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follows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a power function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(Anderson &amp; Schooler)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Anderson &amp; Schooler imply that this is a causal relationship: </a:t>
            </a: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our memory is optimally suited for the environment it lives in</a:t>
            </a:r>
          </a:p>
          <a:p>
            <a:pPr>
              <a:lnSpc>
                <a:spcPct val="110000"/>
              </a:lnSpc>
              <a:buFont typeface="Arial"/>
              <a:buChar char="•"/>
            </a:pPr>
            <a:endParaRPr lang="en-US" sz="2800" dirty="0"/>
          </a:p>
          <a:p>
            <a:pPr>
              <a:lnSpc>
                <a:spcPct val="110000"/>
              </a:lnSpc>
              <a:buFont typeface="Arial"/>
              <a:buChar char=" "/>
            </a:pPr>
            <a:r>
              <a:rPr lang="en-US" sz="2800"/>
              <a:t>                                          </a:t>
            </a: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 </a:t>
            </a:r>
            <a:b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</a:br>
            <a:r>
              <a:rPr lang="en-US" sz="2800" b="1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         </a:t>
            </a:r>
            <a:r>
              <a:rPr lang="en-US" sz="2800"/>
              <a:t>                    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64601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457200" y="1525002"/>
            <a:ext cx="8229600" cy="5712013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The availability of information </a:t>
            </a: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in memory 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follows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a power function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(Ebbinghaus)</a:t>
            </a:r>
          </a:p>
          <a:p>
            <a:pPr>
              <a:lnSpc>
                <a:spcPct val="110000"/>
              </a:lnSpc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The availability of information </a:t>
            </a: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in the world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follows </a:t>
            </a:r>
            <a:b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</a:b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a power function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(Anderson &amp; Schooler)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Anderson &amp; Schooler imply that this is a causal relationship: </a:t>
            </a: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our memory is optimally suited for the environment it lives in</a:t>
            </a:r>
          </a:p>
          <a:p>
            <a:pPr>
              <a:lnSpc>
                <a:spcPct val="110000"/>
              </a:lnSpc>
              <a:buFont typeface="Arial"/>
              <a:buChar char="•"/>
            </a:pPr>
            <a:endParaRPr lang="en-US" sz="2800" dirty="0"/>
          </a:p>
          <a:p>
            <a:pPr>
              <a:lnSpc>
                <a:spcPct val="110000"/>
              </a:lnSpc>
              <a:defRPr/>
            </a:pP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Availability in both cases depends on the </a:t>
            </a:r>
            <a:r>
              <a:rPr kumimoji="0" lang="en-US" sz="2800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panose="020B0503030403020204" pitchFamily="34" charset="0"/>
                <a:cs typeface="Gill Sans Light"/>
              </a:rPr>
              <a:t>recency &amp; frequency</a:t>
            </a:r>
            <a:r>
              <a:rPr kumimoji="0" lang="en-US" sz="28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of prior experiences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3257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83595E-D914-E34D-8001-241C52C8E7D5}"/>
              </a:ext>
            </a:extLst>
          </p:cNvPr>
          <p:cNvSpPr txBox="1"/>
          <p:nvPr/>
        </p:nvSpPr>
        <p:spPr>
          <a:xfrm>
            <a:off x="3290296" y="296333"/>
            <a:ext cx="2715808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1300" b="1" dirty="0">
                <a:solidFill>
                  <a:schemeClr val="accent1"/>
                </a:solidFill>
                <a:latin typeface="Source Sans Pro Black" panose="020B0503030403020204" pitchFamily="34" charset="0"/>
                <a:ea typeface="Source Sans Pro Black" panose="020B0503030403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4875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1B67A-58D7-71D6-10F1-835561AE2732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NL" dirty="0"/>
              <a:t>2022 update</a:t>
            </a:r>
          </a:p>
        </p:txBody>
      </p:sp>
    </p:spTree>
    <p:extLst>
      <p:ext uri="{BB962C8B-B14F-4D97-AF65-F5344CB8AC3E}">
        <p14:creationId xmlns:p14="http://schemas.microsoft.com/office/powerpoint/2010/main" val="20249679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1B67A-58D7-71D6-10F1-835561AE2732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NL" dirty="0"/>
              <a:t>2022 update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951ABA-F988-D7D4-76F5-6791370D4AA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55828" y="1680607"/>
            <a:ext cx="2102494" cy="17292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8E0C00-5E57-F454-5405-878DE373698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55827" y="4205449"/>
            <a:ext cx="2032136" cy="203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1974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1B67A-58D7-71D6-10F1-835561AE2732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NL" dirty="0"/>
              <a:t>2022 update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951ABA-F988-D7D4-76F5-6791370D4AA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55828" y="1680607"/>
            <a:ext cx="2102494" cy="17292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8E0C00-5E57-F454-5405-878DE373698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255827" y="4205449"/>
            <a:ext cx="2032136" cy="2032136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EF1F425-21A2-C39B-8E6A-778105EB9C5A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2506740" y="1511422"/>
            <a:ext cx="6012791" cy="260337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L" sz="2800" dirty="0"/>
              <a:t>Tweets between 2007-2014 from top 500 tweeters</a:t>
            </a:r>
          </a:p>
          <a:p>
            <a:pPr marL="0" indent="0">
              <a:buFont typeface="Arial"/>
              <a:buNone/>
            </a:pPr>
            <a:r>
              <a:rPr lang="en-NL" sz="2800" dirty="0"/>
              <a:t>=&gt; 1,038,632 tweets with on average 7.5 unique strings</a:t>
            </a:r>
          </a:p>
        </p:txBody>
      </p:sp>
    </p:spTree>
    <p:extLst>
      <p:ext uri="{BB962C8B-B14F-4D97-AF65-F5344CB8AC3E}">
        <p14:creationId xmlns:p14="http://schemas.microsoft.com/office/powerpoint/2010/main" val="24668052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1B67A-58D7-71D6-10F1-835561AE2732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NL" dirty="0"/>
              <a:t>2022 update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951ABA-F988-D7D4-76F5-6791370D4AA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255828" y="1680607"/>
            <a:ext cx="2102494" cy="17292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8E0C00-5E57-F454-5405-878DE373698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255827" y="4205449"/>
            <a:ext cx="2032136" cy="2032136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EF1F425-21A2-C39B-8E6A-778105EB9C5A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2506740" y="1511422"/>
            <a:ext cx="6012791" cy="260337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L" sz="2800" dirty="0"/>
              <a:t>Tweets between 2007-2014 from top 500 tweeters</a:t>
            </a:r>
          </a:p>
          <a:p>
            <a:pPr marL="0" indent="0">
              <a:buFont typeface="Arial"/>
              <a:buNone/>
            </a:pPr>
            <a:r>
              <a:rPr lang="en-NL" sz="2800" dirty="0"/>
              <a:t>=&gt; 1,038,632 tweets with on average 7.5 unique strings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0DC564E-1EF1-5B2B-3C13-12A7C7A1A50D}"/>
              </a:ext>
            </a:extLst>
          </p:cNvPr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2436382" y="3968725"/>
            <a:ext cx="6250418" cy="27557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200 c</a:t>
            </a:r>
            <a:r>
              <a:rPr lang="en-NL" sz="2800" dirty="0"/>
              <a:t>omments in 25 discussions of top 501 subreddits on a single day, for April 23 and May 5, 2021</a:t>
            </a:r>
          </a:p>
          <a:p>
            <a:pPr marL="0" indent="0">
              <a:buNone/>
            </a:pPr>
            <a:r>
              <a:rPr lang="en-NL" sz="2800" dirty="0"/>
              <a:t>=&gt; 1,133,182 comments, averaging 14.85 strings</a:t>
            </a:r>
          </a:p>
          <a:p>
            <a:endParaRPr lang="en-NL" sz="2800" dirty="0"/>
          </a:p>
        </p:txBody>
      </p:sp>
    </p:spTree>
    <p:extLst>
      <p:ext uri="{BB962C8B-B14F-4D97-AF65-F5344CB8AC3E}">
        <p14:creationId xmlns:p14="http://schemas.microsoft.com/office/powerpoint/2010/main" val="11688970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13C05D-729C-AE3E-5F19-AEDA298105A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33526" y="1680607"/>
            <a:ext cx="2102494" cy="17292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72C93D-1A3C-A34C-4499-9CC241E754C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233525" y="4205449"/>
            <a:ext cx="2032136" cy="20321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90FC97-9739-D0E2-6636-419D8BE52C7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9"/>
          <a:srcRect r="44222"/>
          <a:stretch/>
        </p:blipFill>
        <p:spPr>
          <a:xfrm>
            <a:off x="2995675" y="274638"/>
            <a:ext cx="4341828" cy="3243385"/>
          </a:xfrm>
          <a:prstGeom prst="rect">
            <a:avLst/>
          </a:prstGeom>
          <a:ln w="50800"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061BB8-72B7-EA44-84AF-B087DF0E0AE4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10"/>
          <a:srcRect r="44222"/>
          <a:stretch/>
        </p:blipFill>
        <p:spPr>
          <a:xfrm>
            <a:off x="2995675" y="3518023"/>
            <a:ext cx="4341828" cy="3243385"/>
          </a:xfrm>
          <a:prstGeom prst="rect">
            <a:avLst/>
          </a:prstGeom>
          <a:ln w="50800">
            <a:noFill/>
          </a:ln>
        </p:spPr>
      </p:pic>
    </p:spTree>
    <p:extLst>
      <p:ext uri="{BB962C8B-B14F-4D97-AF65-F5344CB8AC3E}">
        <p14:creationId xmlns:p14="http://schemas.microsoft.com/office/powerpoint/2010/main" val="12030018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13C05D-729C-AE3E-5F19-AEDA298105A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233526" y="1680607"/>
            <a:ext cx="2102494" cy="17292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72C93D-1A3C-A34C-4499-9CC241E754C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233525" y="4205449"/>
            <a:ext cx="2032136" cy="20321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90FC97-9739-D0E2-6636-419D8BE52C7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0"/>
          <a:srcRect r="44222"/>
          <a:stretch/>
        </p:blipFill>
        <p:spPr>
          <a:xfrm>
            <a:off x="2995675" y="274638"/>
            <a:ext cx="4341828" cy="3243385"/>
          </a:xfrm>
          <a:prstGeom prst="rect">
            <a:avLst/>
          </a:prstGeom>
          <a:ln w="50800"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061BB8-72B7-EA44-84AF-B087DF0E0AE4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11"/>
          <a:srcRect r="44222"/>
          <a:stretch/>
        </p:blipFill>
        <p:spPr>
          <a:xfrm>
            <a:off x="2995675" y="3518023"/>
            <a:ext cx="4341828" cy="3243385"/>
          </a:xfrm>
          <a:prstGeom prst="rect">
            <a:avLst/>
          </a:prstGeom>
          <a:ln w="50800"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82247FB-6A7B-3252-E15A-DDDCDFCDC062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 rot="444945">
            <a:off x="3716037" y="2539025"/>
            <a:ext cx="5056688" cy="24622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NL" sz="2000" b="1" dirty="0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These effects also hold for:</a:t>
            </a:r>
          </a:p>
          <a:p>
            <a:pPr algn="ctr"/>
            <a:r>
              <a:rPr lang="en-NL" sz="2000" dirty="0"/>
              <a:t>- trees visited by Howler monkeys</a:t>
            </a:r>
          </a:p>
          <a:p>
            <a:pPr algn="ctr"/>
            <a:r>
              <a:rPr lang="en-NL" sz="2000" dirty="0"/>
              <a:t>- locations visited by baboons</a:t>
            </a:r>
          </a:p>
          <a:p>
            <a:pPr algn="ctr"/>
            <a:r>
              <a:rPr lang="en-NL" sz="2000" dirty="0"/>
              <a:t>- what other chimpanzees a chimpanzee encounters in a day</a:t>
            </a:r>
          </a:p>
          <a:p>
            <a:pPr algn="ctr"/>
            <a:r>
              <a:rPr lang="en-NL" sz="2000" dirty="0"/>
              <a:t>- which other people German students encounter in a day</a:t>
            </a:r>
          </a:p>
          <a:p>
            <a:pPr algn="ctr"/>
            <a:r>
              <a:rPr lang="en-NL" sz="1400" dirty="0"/>
              <a:t>(Pachur et al., 2014; Schooler et al., 2000; Stevens et al., 2016)</a:t>
            </a:r>
          </a:p>
        </p:txBody>
      </p:sp>
    </p:spTree>
    <p:extLst>
      <p:ext uri="{BB962C8B-B14F-4D97-AF65-F5344CB8AC3E}">
        <p14:creationId xmlns:p14="http://schemas.microsoft.com/office/powerpoint/2010/main" val="15659891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bbingForgetFit.pdf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sp>
        <p:nvSpPr>
          <p:cNvPr id="7" name="TextBox 6"/>
          <p:cNvSpPr txBox="1"/>
          <p:nvPr>
            <p:custDataLst>
              <p:tags r:id="rId3"/>
            </p:custDataLst>
          </p:nvPr>
        </p:nvSpPr>
        <p:spPr>
          <a:xfrm>
            <a:off x="903039" y="1559670"/>
            <a:ext cx="351912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Forgetting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does forgetting work?</a:t>
            </a:r>
          </a:p>
        </p:txBody>
      </p:sp>
      <p:sp>
        <p:nvSpPr>
          <p:cNvPr id="15" name="Content Placeholder 2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4558713" y="1600200"/>
            <a:ext cx="4195215" cy="452596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har char=" "/>
              <a:defRPr/>
            </a:pPr>
            <a:r>
              <a:rPr lang="en-US"/>
              <a:t>                           </a:t>
            </a:r>
            <a:br>
              <a:rPr lang="en-US"/>
            </a:br>
            <a:r>
              <a:rPr lang="en-US"/>
              <a:t>             </a:t>
            </a:r>
            <a:endParaRPr lang="en-US" dirty="0"/>
          </a:p>
          <a:p>
            <a:pPr>
              <a:buChar char=" "/>
              <a:defRPr/>
            </a:pPr>
            <a:r>
              <a:rPr lang="en-US" sz="2400">
                <a:latin typeface="+mn-lt"/>
              </a:rPr>
              <a:t>     </a:t>
            </a:r>
            <a:r>
              <a:rPr lang="en-US" sz="2400"/>
              <a:t>                     </a:t>
            </a:r>
            <a:br>
              <a:rPr lang="en-US" sz="2400"/>
            </a:br>
            <a:r>
              <a:rPr lang="en-US" sz="2400"/>
              <a:t>                               </a:t>
            </a:r>
            <a:br>
              <a:rPr lang="en-US" sz="2400"/>
            </a:br>
            <a:r>
              <a:rPr lang="en-US" sz="2400"/>
              <a:t>       </a:t>
            </a:r>
            <a:endParaRPr lang="en-US" sz="2400" dirty="0"/>
          </a:p>
          <a:p>
            <a:pPr>
              <a:buChar char=" "/>
              <a:defRPr/>
            </a:pPr>
            <a:r>
              <a:rPr lang="en-US" sz="2400">
                <a:latin typeface="+mn-lt"/>
              </a:rPr>
              <a:t>            </a:t>
            </a:r>
            <a:r>
              <a:rPr lang="en-US" sz="2400"/>
              <a:t>            </a:t>
            </a:r>
            <a:br>
              <a:rPr lang="en-US" sz="2400"/>
            </a:br>
            <a:r>
              <a:rPr lang="en-US" sz="2400"/>
              <a:t>                             </a:t>
            </a:r>
            <a:br>
              <a:rPr lang="en-US" sz="2400"/>
            </a:br>
            <a:r>
              <a:rPr lang="en-US" sz="2400"/>
              <a:t>      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893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7722" y="3763234"/>
            <a:ext cx="490993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Declarative Memory:</a:t>
            </a:r>
            <a:br>
              <a:rPr lang="en-US" dirty="0"/>
            </a:br>
            <a:r>
              <a:rPr lang="en-US" dirty="0"/>
              <a:t>Rational Analysis</a:t>
            </a:r>
          </a:p>
        </p:txBody>
      </p:sp>
      <p:pic>
        <p:nvPicPr>
          <p:cNvPr id="3" name="Picture 2" descr="1268381_91593149.jpe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0" y="3965065"/>
            <a:ext cx="4339401" cy="289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83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bbingForgetFit.pdf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sp>
        <p:nvSpPr>
          <p:cNvPr id="7" name="TextBox 6"/>
          <p:cNvSpPr txBox="1"/>
          <p:nvPr>
            <p:custDataLst>
              <p:tags r:id="rId3"/>
            </p:custDataLst>
          </p:nvPr>
        </p:nvSpPr>
        <p:spPr>
          <a:xfrm>
            <a:off x="903039" y="1559670"/>
            <a:ext cx="351912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Forgetting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does forgetting work?</a:t>
            </a:r>
          </a:p>
        </p:txBody>
      </p:sp>
      <p:sp>
        <p:nvSpPr>
          <p:cNvPr id="15" name="Content Placeholder 2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4558713" y="1600200"/>
            <a:ext cx="4195215" cy="452596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 Light" panose="020B0302020104020203" pitchFamily="34" charset="-79"/>
                <a:ea typeface="+mn-ea"/>
                <a:cs typeface="+mn-cs"/>
              </a:rPr>
              <a:t>Two theories (mechanisms?) of forgetting</a:t>
            </a:r>
          </a:p>
          <a:p>
            <a:pPr>
              <a:buChar char=" "/>
              <a:defRPr/>
            </a:pPr>
            <a:r>
              <a:rPr lang="en-US" sz="2400">
                <a:latin typeface="+mn-lt"/>
              </a:rPr>
              <a:t>     </a:t>
            </a:r>
            <a:r>
              <a:rPr lang="en-US" sz="2400"/>
              <a:t>                     </a:t>
            </a:r>
            <a:br>
              <a:rPr lang="en-US" sz="2400"/>
            </a:br>
            <a:r>
              <a:rPr lang="en-US" sz="2400"/>
              <a:t>                               </a:t>
            </a:r>
            <a:br>
              <a:rPr lang="en-US" sz="2400"/>
            </a:br>
            <a:r>
              <a:rPr lang="en-US" sz="2400"/>
              <a:t>       </a:t>
            </a:r>
            <a:endParaRPr lang="en-US" sz="2400" dirty="0"/>
          </a:p>
          <a:p>
            <a:pPr>
              <a:buChar char=" "/>
              <a:defRPr/>
            </a:pPr>
            <a:r>
              <a:rPr lang="en-US" sz="2400">
                <a:latin typeface="+mn-lt"/>
              </a:rPr>
              <a:t>            </a:t>
            </a:r>
            <a:r>
              <a:rPr lang="en-US" sz="2400"/>
              <a:t>            </a:t>
            </a:r>
            <a:br>
              <a:rPr lang="en-US" sz="2400"/>
            </a:br>
            <a:r>
              <a:rPr lang="en-US" sz="2400"/>
              <a:t>                             </a:t>
            </a:r>
            <a:br>
              <a:rPr lang="en-US" sz="2400"/>
            </a:br>
            <a:r>
              <a:rPr lang="en-US" sz="2400"/>
              <a:t>      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721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bbingForgetFit.pdf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sp>
        <p:nvSpPr>
          <p:cNvPr id="7" name="TextBox 6"/>
          <p:cNvSpPr txBox="1"/>
          <p:nvPr>
            <p:custDataLst>
              <p:tags r:id="rId3"/>
            </p:custDataLst>
          </p:nvPr>
        </p:nvSpPr>
        <p:spPr>
          <a:xfrm>
            <a:off x="903039" y="1559670"/>
            <a:ext cx="351912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Forgetting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does forgetting work?</a:t>
            </a:r>
          </a:p>
        </p:txBody>
      </p:sp>
      <p:sp>
        <p:nvSpPr>
          <p:cNvPr id="15" name="Content Placeholder 2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4558713" y="1600200"/>
            <a:ext cx="4195215" cy="452596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 Light" panose="020B0302020104020203" pitchFamily="34" charset="-79"/>
                <a:ea typeface="+mn-ea"/>
                <a:cs typeface="+mn-cs"/>
              </a:rPr>
              <a:t>Two theories (mechanisms?) of forgetting</a:t>
            </a:r>
          </a:p>
          <a:p>
            <a:pPr marL="0" indent="0">
              <a:spcBef>
                <a:spcPts val="0"/>
              </a:spcBef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Decay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 Light" panose="020B0302020104020203" pitchFamily="34" charset="-79"/>
                <a:ea typeface="+mn-ea"/>
                <a:cs typeface="+mn-cs"/>
              </a:rPr>
              <a:t>: elements in memory fade away if they are not used (ACT-R)</a:t>
            </a:r>
          </a:p>
          <a:p>
            <a:pPr>
              <a:buChar char=" "/>
              <a:defRPr/>
            </a:pPr>
            <a:r>
              <a:rPr lang="en-US" sz="2400">
                <a:latin typeface="+mn-lt"/>
              </a:rPr>
              <a:t>            </a:t>
            </a:r>
            <a:r>
              <a:rPr lang="en-US" sz="2400"/>
              <a:t>            </a:t>
            </a:r>
            <a:br>
              <a:rPr lang="en-US" sz="2400"/>
            </a:br>
            <a:r>
              <a:rPr lang="en-US" sz="2400"/>
              <a:t>                             </a:t>
            </a:r>
            <a:br>
              <a:rPr lang="en-US" sz="2400"/>
            </a:br>
            <a:r>
              <a:rPr lang="en-US" sz="2400"/>
              <a:t>      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9174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bbingForgetFit.pdf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14" y="1852058"/>
            <a:ext cx="4320000" cy="4320000"/>
          </a:xfrm>
          <a:prstGeom prst="rect">
            <a:avLst/>
          </a:prstGeom>
        </p:spPr>
      </p:pic>
      <p:sp>
        <p:nvSpPr>
          <p:cNvPr id="7" name="TextBox 6"/>
          <p:cNvSpPr txBox="1"/>
          <p:nvPr>
            <p:custDataLst>
              <p:tags r:id="rId3"/>
            </p:custDataLst>
          </p:nvPr>
        </p:nvSpPr>
        <p:spPr>
          <a:xfrm>
            <a:off x="903039" y="1559670"/>
            <a:ext cx="351912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Forgetting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does forgetting work?</a:t>
            </a:r>
          </a:p>
        </p:txBody>
      </p:sp>
      <p:sp>
        <p:nvSpPr>
          <p:cNvPr id="15" name="Content Placeholder 2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4558713" y="1600200"/>
            <a:ext cx="4195215" cy="452596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 Light" panose="020B0302020104020203" pitchFamily="34" charset="-79"/>
                <a:ea typeface="+mn-ea"/>
                <a:cs typeface="+mn-cs"/>
              </a:rPr>
              <a:t>Two theories (mechanisms?) of forgetting</a:t>
            </a:r>
          </a:p>
          <a:p>
            <a:pPr marL="0" indent="0">
              <a:spcBef>
                <a:spcPts val="0"/>
              </a:spcBef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Decay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 Light" panose="020B0302020104020203" pitchFamily="34" charset="-79"/>
                <a:ea typeface="+mn-ea"/>
                <a:cs typeface="+mn-cs"/>
              </a:rPr>
              <a:t>: elements in memory fade away if they are not used (ACT-R)</a:t>
            </a:r>
          </a:p>
          <a:p>
            <a:pPr marL="0" indent="0">
              <a:spcBef>
                <a:spcPts val="0"/>
              </a:spcBef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+mn-cs"/>
              </a:rPr>
              <a:t>Interference</a:t>
            </a: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 Light" panose="020B0302020104020203" pitchFamily="34" charset="-79"/>
                <a:ea typeface="+mn-ea"/>
                <a:cs typeface="+mn-cs"/>
              </a:rPr>
              <a:t>: facts are overwritten by similar facts (nengo)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3404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457200" y="1524000"/>
            <a:ext cx="8229600" cy="490189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5"/>
                </a:solidFill>
              </a:rPr>
              <a:t>Declarative memory: basics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The rational basis for declarative memory</a:t>
            </a:r>
          </a:p>
          <a:p>
            <a:pPr lvl="1"/>
            <a:r>
              <a:rPr lang="en-US" sz="2400" dirty="0"/>
              <a:t>Declarative memory in ACT-R</a:t>
            </a:r>
          </a:p>
          <a:p>
            <a:pPr lvl="1"/>
            <a:r>
              <a:rPr lang="en-US" sz="2400" dirty="0"/>
              <a:t>Example model</a:t>
            </a:r>
          </a:p>
          <a:p>
            <a:pPr marL="0" indent="0">
              <a:buNone/>
            </a:pPr>
            <a:endParaRPr lang="en-US" sz="2800" i="1" dirty="0"/>
          </a:p>
          <a:p>
            <a:r>
              <a:rPr lang="en-US" sz="2800" dirty="0"/>
              <a:t>Assignment</a:t>
            </a:r>
          </a:p>
          <a:p>
            <a:pPr marL="457200" lvl="1" indent="0">
              <a:buNone/>
            </a:pPr>
            <a:endParaRPr lang="en-US" sz="2400" dirty="0"/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54133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DM in ACT-R</a:t>
            </a:r>
          </a:p>
        </p:txBody>
      </p:sp>
      <p:grpSp>
        <p:nvGrpSpPr>
          <p:cNvPr id="3" name="Group 2"/>
          <p:cNvGrpSpPr>
            <a:grpSpLocks noChangeAspect="1"/>
          </p:cNvGrpSpPr>
          <p:nvPr/>
        </p:nvGrpSpPr>
        <p:grpSpPr>
          <a:xfrm>
            <a:off x="459821" y="2657959"/>
            <a:ext cx="3520835" cy="3467650"/>
            <a:chOff x="163087" y="-114317"/>
            <a:chExt cx="4997542" cy="4922044"/>
          </a:xfrm>
        </p:grpSpPr>
        <p:sp>
          <p:nvSpPr>
            <p:cNvPr id="4" name="Rectangle 3"/>
            <p:cNvSpPr>
              <a:spLocks noChangeArrowheads="1"/>
            </p:cNvSpPr>
            <p:nvPr/>
          </p:nvSpPr>
          <p:spPr bwMode="auto">
            <a:xfrm>
              <a:off x="163087" y="559815"/>
              <a:ext cx="4997542" cy="4247912"/>
            </a:xfrm>
            <a:prstGeom prst="rect">
              <a:avLst/>
            </a:prstGeom>
            <a:solidFill>
              <a:schemeClr val="lt1">
                <a:alpha val="88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br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925215" y="771100"/>
              <a:ext cx="1124447" cy="68716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defRPr/>
              </a:pPr>
              <a:r>
                <a:rPr lang="en-US" sz="1300" dirty="0">
                  <a:solidFill>
                    <a:srgbClr val="000000"/>
                  </a:solidFill>
                </a:rPr>
                <a:t>Manual</a:t>
              </a:r>
            </a:p>
            <a:p>
              <a:pPr algn="ctr">
                <a:defRPr/>
              </a:pPr>
              <a:r>
                <a:rPr lang="en-US" sz="1300" dirty="0">
                  <a:solidFill>
                    <a:srgbClr val="000000"/>
                  </a:solidFill>
                </a:rPr>
                <a:t>Control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3798801" y="2520240"/>
              <a:ext cx="1124446" cy="68716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defRPr/>
              </a:pPr>
              <a:r>
                <a:rPr lang="en-US" sz="1300" dirty="0">
                  <a:solidFill>
                    <a:srgbClr val="000000"/>
                  </a:solidFill>
                </a:rPr>
                <a:t>Problem</a:t>
              </a:r>
              <a:br>
                <a:rPr lang="en-US" sz="1300" dirty="0">
                  <a:solidFill>
                    <a:srgbClr val="000000"/>
                  </a:solidFill>
                </a:rPr>
              </a:br>
              <a:r>
                <a:rPr lang="en-US" sz="1300" dirty="0">
                  <a:solidFill>
                    <a:srgbClr val="000000"/>
                  </a:solidFill>
                </a:rPr>
                <a:t>State</a:t>
              </a: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362991" y="2457771"/>
              <a:ext cx="1124447" cy="68716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defRPr/>
              </a:pPr>
              <a:r>
                <a:rPr lang="en-US" sz="1300" dirty="0">
                  <a:solidFill>
                    <a:schemeClr val="bg1"/>
                  </a:solidFill>
                </a:rPr>
                <a:t>Declarative</a:t>
              </a:r>
            </a:p>
            <a:p>
              <a:pPr algn="ctr">
                <a:defRPr/>
              </a:pPr>
              <a:r>
                <a:rPr lang="en-US" sz="1300" dirty="0">
                  <a:solidFill>
                    <a:schemeClr val="bg1"/>
                  </a:solidFill>
                </a:rPr>
                <a:t>Memory</a:t>
              </a: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3236578" y="708631"/>
              <a:ext cx="1124447" cy="68716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defRPr/>
              </a:pPr>
              <a:r>
                <a:rPr lang="en-US" sz="1300">
                  <a:solidFill>
                    <a:srgbClr val="000000"/>
                  </a:solidFill>
                </a:rPr>
                <a:t>Visual</a:t>
              </a:r>
            </a:p>
            <a:p>
              <a:pPr algn="ctr">
                <a:defRPr/>
              </a:pPr>
              <a:r>
                <a:rPr lang="en-US" sz="1300">
                  <a:solidFill>
                    <a:srgbClr val="000000"/>
                  </a:solidFill>
                </a:rPr>
                <a:t>Perception</a:t>
              </a: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2112130" y="3894564"/>
              <a:ext cx="1124447" cy="68716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defRPr/>
              </a:pPr>
              <a:r>
                <a:rPr lang="en-US" sz="1300" dirty="0">
                  <a:solidFill>
                    <a:srgbClr val="000000"/>
                  </a:solidFill>
                </a:rPr>
                <a:t>Control</a:t>
              </a:r>
            </a:p>
            <a:p>
              <a:pPr algn="ctr">
                <a:defRPr/>
              </a:pPr>
              <a:r>
                <a:rPr lang="en-US" sz="1300" dirty="0">
                  <a:solidFill>
                    <a:srgbClr val="000000"/>
                  </a:solidFill>
                </a:rPr>
                <a:t>State</a:t>
              </a: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2112131" y="2082955"/>
              <a:ext cx="1124447" cy="68716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defRPr/>
              </a:pPr>
              <a:r>
                <a:rPr lang="en-US" sz="1300" dirty="0">
                  <a:solidFill>
                    <a:srgbClr val="000000"/>
                  </a:solidFill>
                </a:rPr>
                <a:t>Production</a:t>
              </a:r>
            </a:p>
            <a:p>
              <a:pPr algn="ctr">
                <a:defRPr/>
              </a:pPr>
              <a:r>
                <a:rPr lang="en-US" sz="1300" dirty="0">
                  <a:solidFill>
                    <a:srgbClr val="000000"/>
                  </a:solidFill>
                </a:rPr>
                <a:t>System</a:t>
              </a:r>
              <a:endParaRPr lang="en-US" sz="1300" dirty="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986701" y="1395793"/>
              <a:ext cx="312346" cy="687162"/>
            </a:xfrm>
            <a:custGeom>
              <a:avLst/>
              <a:gdLst/>
              <a:ahLst/>
              <a:cxnLst>
                <a:cxn ang="0">
                  <a:pos x="0" y="528"/>
                </a:cxn>
                <a:cxn ang="0">
                  <a:pos x="96" y="240"/>
                </a:cxn>
                <a:cxn ang="0">
                  <a:pos x="432" y="0"/>
                </a:cxn>
              </a:cxnLst>
              <a:rect l="0" t="0" r="r" b="b"/>
              <a:pathLst>
                <a:path w="432" h="528">
                  <a:moveTo>
                    <a:pt x="0" y="528"/>
                  </a:moveTo>
                  <a:cubicBezTo>
                    <a:pt x="12" y="428"/>
                    <a:pt x="24" y="328"/>
                    <a:pt x="96" y="240"/>
                  </a:cubicBezTo>
                  <a:cubicBezTo>
                    <a:pt x="168" y="152"/>
                    <a:pt x="300" y="76"/>
                    <a:pt x="432" y="0"/>
                  </a:cubicBezTo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9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236578" y="1458262"/>
              <a:ext cx="437285" cy="687162"/>
            </a:xfrm>
            <a:custGeom>
              <a:avLst/>
              <a:gdLst/>
              <a:ahLst/>
              <a:cxnLst>
                <a:cxn ang="0">
                  <a:pos x="480" y="0"/>
                </a:cxn>
                <a:cxn ang="0">
                  <a:pos x="336" y="336"/>
                </a:cxn>
                <a:cxn ang="0">
                  <a:pos x="0" y="528"/>
                </a:cxn>
              </a:cxnLst>
              <a:rect l="0" t="0" r="r" b="b"/>
              <a:pathLst>
                <a:path w="480" h="528">
                  <a:moveTo>
                    <a:pt x="480" y="0"/>
                  </a:moveTo>
                  <a:cubicBezTo>
                    <a:pt x="448" y="124"/>
                    <a:pt x="416" y="248"/>
                    <a:pt x="336" y="336"/>
                  </a:cubicBezTo>
                  <a:cubicBezTo>
                    <a:pt x="256" y="424"/>
                    <a:pt x="128" y="476"/>
                    <a:pt x="0" y="528"/>
                  </a:cubicBezTo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9" charset="0"/>
              </a:endParaRPr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>
              <a:off x="2486946" y="2770117"/>
              <a:ext cx="0" cy="1124447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6" charset="0"/>
              </a:endParaRPr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>
              <a:off x="2861762" y="2770117"/>
              <a:ext cx="0" cy="1124447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triangle" w="med" len="med"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6" charset="0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1487438" y="2832586"/>
              <a:ext cx="687162" cy="187408"/>
            </a:xfrm>
            <a:custGeom>
              <a:avLst/>
              <a:gdLst/>
              <a:ahLst/>
              <a:cxnLst>
                <a:cxn ang="0">
                  <a:pos x="528" y="0"/>
                </a:cxn>
                <a:cxn ang="0">
                  <a:pos x="336" y="192"/>
                </a:cxn>
                <a:cxn ang="0">
                  <a:pos x="0" y="240"/>
                </a:cxn>
              </a:cxnLst>
              <a:rect l="0" t="0" r="r" b="b"/>
              <a:pathLst>
                <a:path w="528" h="240">
                  <a:moveTo>
                    <a:pt x="528" y="0"/>
                  </a:moveTo>
                  <a:cubicBezTo>
                    <a:pt x="476" y="76"/>
                    <a:pt x="424" y="152"/>
                    <a:pt x="336" y="192"/>
                  </a:cubicBezTo>
                  <a:cubicBezTo>
                    <a:pt x="248" y="232"/>
                    <a:pt x="56" y="232"/>
                    <a:pt x="0" y="240"/>
                  </a:cubicBezTo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9" charset="0"/>
              </a:endParaRPr>
            </a:p>
          </p:txBody>
        </p:sp>
        <p:sp>
          <p:nvSpPr>
            <p:cNvPr id="16" name="Line 15"/>
            <p:cNvSpPr>
              <a:spLocks noChangeShapeType="1"/>
            </p:cNvSpPr>
            <p:nvPr/>
          </p:nvSpPr>
          <p:spPr bwMode="auto">
            <a:xfrm flipV="1">
              <a:off x="1487438" y="2582709"/>
              <a:ext cx="624693" cy="312346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6" charset="0"/>
              </a:endParaRPr>
            </a:p>
          </p:txBody>
        </p:sp>
        <p:sp>
          <p:nvSpPr>
            <p:cNvPr id="17" name="Line 16"/>
            <p:cNvSpPr>
              <a:spLocks noChangeShapeType="1"/>
            </p:cNvSpPr>
            <p:nvPr/>
          </p:nvSpPr>
          <p:spPr bwMode="auto">
            <a:xfrm>
              <a:off x="3236578" y="2582709"/>
              <a:ext cx="562223" cy="312346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triangle" w="med" len="med"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6" charset="0"/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3174108" y="2770117"/>
              <a:ext cx="624693" cy="249877"/>
            </a:xfrm>
            <a:custGeom>
              <a:avLst/>
              <a:gdLst/>
              <a:ahLst/>
              <a:cxnLst>
                <a:cxn ang="0">
                  <a:pos x="480" y="192"/>
                </a:cxn>
                <a:cxn ang="0">
                  <a:pos x="144" y="144"/>
                </a:cxn>
                <a:cxn ang="0">
                  <a:pos x="0" y="0"/>
                </a:cxn>
              </a:cxnLst>
              <a:rect l="0" t="0" r="r" b="b"/>
              <a:pathLst>
                <a:path w="480" h="192">
                  <a:moveTo>
                    <a:pt x="480" y="192"/>
                  </a:moveTo>
                  <a:cubicBezTo>
                    <a:pt x="352" y="184"/>
                    <a:pt x="224" y="176"/>
                    <a:pt x="144" y="144"/>
                  </a:cubicBezTo>
                  <a:cubicBezTo>
                    <a:pt x="64" y="112"/>
                    <a:pt x="24" y="24"/>
                    <a:pt x="0" y="0"/>
                  </a:cubicBezTo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 type="triangle" w="med" len="med"/>
              <a:tailEnd type="non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9" charset="0"/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1612377" y="1458262"/>
              <a:ext cx="499754" cy="68716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6" y="432"/>
                </a:cxn>
                <a:cxn ang="0">
                  <a:pos x="384" y="528"/>
                </a:cxn>
              </a:cxnLst>
              <a:rect l="0" t="0" r="r" b="b"/>
              <a:pathLst>
                <a:path w="384" h="528">
                  <a:moveTo>
                    <a:pt x="0" y="0"/>
                  </a:moveTo>
                  <a:cubicBezTo>
                    <a:pt x="16" y="172"/>
                    <a:pt x="32" y="344"/>
                    <a:pt x="96" y="432"/>
                  </a:cubicBezTo>
                  <a:cubicBezTo>
                    <a:pt x="160" y="520"/>
                    <a:pt x="336" y="512"/>
                    <a:pt x="384" y="528"/>
                  </a:cubicBezTo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9" charset="0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2049662" y="1458262"/>
              <a:ext cx="364404" cy="624693"/>
            </a:xfrm>
            <a:custGeom>
              <a:avLst/>
              <a:gdLst/>
              <a:ahLst/>
              <a:cxnLst>
                <a:cxn ang="0">
                  <a:pos x="240" y="480"/>
                </a:cxn>
                <a:cxn ang="0">
                  <a:pos x="240" y="192"/>
                </a:cxn>
                <a:cxn ang="0">
                  <a:pos x="0" y="0"/>
                </a:cxn>
              </a:cxnLst>
              <a:rect l="0" t="0" r="r" b="b"/>
              <a:pathLst>
                <a:path w="280" h="480">
                  <a:moveTo>
                    <a:pt x="240" y="480"/>
                  </a:moveTo>
                  <a:cubicBezTo>
                    <a:pt x="260" y="376"/>
                    <a:pt x="280" y="272"/>
                    <a:pt x="240" y="192"/>
                  </a:cubicBezTo>
                  <a:cubicBezTo>
                    <a:pt x="200" y="112"/>
                    <a:pt x="100" y="56"/>
                    <a:pt x="0" y="0"/>
                  </a:cubicBezTo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9" charset="0"/>
              </a:endParaRPr>
            </a:p>
          </p:txBody>
        </p:sp>
        <p:sp>
          <p:nvSpPr>
            <p:cNvPr id="21" name="Line 20"/>
            <p:cNvSpPr>
              <a:spLocks noChangeShapeType="1"/>
            </p:cNvSpPr>
            <p:nvPr/>
          </p:nvSpPr>
          <p:spPr bwMode="auto">
            <a:xfrm flipV="1">
              <a:off x="1487439" y="-114317"/>
              <a:ext cx="0" cy="885417"/>
            </a:xfrm>
            <a:prstGeom prst="line">
              <a:avLst/>
            </a:prstGeom>
            <a:noFill/>
            <a:ln w="127000">
              <a:solidFill>
                <a:srgbClr val="000000"/>
              </a:solidFill>
              <a:round/>
              <a:headEnd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6" charset="0"/>
              </a:endParaRPr>
            </a:p>
          </p:txBody>
        </p:sp>
        <p:sp>
          <p:nvSpPr>
            <p:cNvPr id="22" name="Line 21"/>
            <p:cNvSpPr>
              <a:spLocks noChangeShapeType="1"/>
            </p:cNvSpPr>
            <p:nvPr/>
          </p:nvSpPr>
          <p:spPr bwMode="auto">
            <a:xfrm flipV="1">
              <a:off x="3861271" y="-114317"/>
              <a:ext cx="0" cy="822948"/>
            </a:xfrm>
            <a:prstGeom prst="line">
              <a:avLst/>
            </a:prstGeom>
            <a:noFill/>
            <a:ln w="127000">
              <a:solidFill>
                <a:srgbClr val="000000"/>
              </a:solidFill>
              <a:round/>
              <a:headEnd type="triangle" w="med" len="med"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" pitchFamily="-106" charset="0"/>
              </a:endParaRPr>
            </a:p>
          </p:txBody>
        </p:sp>
        <p:sp>
          <p:nvSpPr>
            <p:cNvPr id="23" name="Text Box 22"/>
            <p:cNvSpPr txBox="1">
              <a:spLocks noChangeArrowheads="1"/>
            </p:cNvSpPr>
            <p:nvPr/>
          </p:nvSpPr>
          <p:spPr bwMode="auto">
            <a:xfrm>
              <a:off x="188080" y="3894564"/>
              <a:ext cx="1861582" cy="7268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 algn="ctr">
                <a:defRPr/>
              </a:pPr>
              <a:r>
                <a:rPr lang="en-US" sz="2900" dirty="0">
                  <a:solidFill>
                    <a:srgbClr val="000000"/>
                  </a:solidFill>
                </a:rPr>
                <a:t>ACT-R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2372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Declarative Memory</a:t>
            </a:r>
          </a:p>
        </p:txBody>
      </p:sp>
      <p:sp>
        <p:nvSpPr>
          <p:cNvPr id="4" name="TextBox 3"/>
          <p:cNvSpPr txBox="1"/>
          <p:nvPr>
            <p:custDataLst>
              <p:tags r:id="rId2"/>
            </p:custDataLst>
          </p:nvPr>
        </p:nvSpPr>
        <p:spPr>
          <a:xfrm>
            <a:off x="888112" y="2037893"/>
            <a:ext cx="333023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fact17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 </a:t>
            </a:r>
          </a:p>
          <a:p>
            <a:r>
              <a:rPr lang="en-US" dirty="0">
                <a:latin typeface="Courier"/>
                <a:cs typeface="Courier"/>
              </a:rPr>
              <a:t>	addend1 1 </a:t>
            </a:r>
          </a:p>
          <a:p>
            <a:r>
              <a:rPr lang="en-US" dirty="0">
                <a:latin typeface="Courier"/>
                <a:cs typeface="Courier"/>
              </a:rPr>
              <a:t>	addend2 7 </a:t>
            </a:r>
          </a:p>
          <a:p>
            <a:r>
              <a:rPr lang="en-US" dirty="0">
                <a:latin typeface="Courier"/>
                <a:cs typeface="Courier"/>
              </a:rPr>
              <a:t>	sum 8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>
            <p:custDataLst>
              <p:tags r:id="rId3"/>
            </p:custDataLst>
          </p:nvPr>
        </p:nvSpPr>
        <p:spPr>
          <a:xfrm>
            <a:off x="3099661" y="3175518"/>
            <a:ext cx="5943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</a:t>
            </a:r>
            <a:endParaRPr lang="en-US" sz="2800" i="1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7755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Declarative Memory</a:t>
            </a:r>
          </a:p>
        </p:txBody>
      </p:sp>
      <p:sp>
        <p:nvSpPr>
          <p:cNvPr id="4" name="TextBox 3"/>
          <p:cNvSpPr txBox="1"/>
          <p:nvPr>
            <p:custDataLst>
              <p:tags r:id="rId2"/>
            </p:custDataLst>
          </p:nvPr>
        </p:nvSpPr>
        <p:spPr>
          <a:xfrm>
            <a:off x="888112" y="2037893"/>
            <a:ext cx="333023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fact17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 </a:t>
            </a:r>
          </a:p>
          <a:p>
            <a:r>
              <a:rPr lang="en-US" dirty="0">
                <a:latin typeface="Courier"/>
                <a:cs typeface="Courier"/>
              </a:rPr>
              <a:t>	addend1 1 </a:t>
            </a:r>
          </a:p>
          <a:p>
            <a:r>
              <a:rPr lang="en-US" dirty="0">
                <a:latin typeface="Courier"/>
                <a:cs typeface="Courier"/>
              </a:rPr>
              <a:t>	addend2 7 </a:t>
            </a:r>
          </a:p>
          <a:p>
            <a:r>
              <a:rPr lang="en-US" dirty="0">
                <a:latin typeface="Courier"/>
                <a:cs typeface="Courier"/>
              </a:rPr>
              <a:t>	sum 8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>
            <p:custDataLst>
              <p:tags r:id="rId3"/>
            </p:custDataLst>
          </p:nvPr>
        </p:nvSpPr>
        <p:spPr>
          <a:xfrm>
            <a:off x="3099661" y="3175518"/>
            <a:ext cx="5943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</a:t>
            </a:r>
            <a:endParaRPr lang="en-US" sz="2800" i="1" dirty="0">
              <a:latin typeface="Gill Sans"/>
              <a:cs typeface="Gill Sans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016CB85-F066-80D8-D469-D85C9CF63C80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71831" y="2021613"/>
            <a:ext cx="2962984" cy="61783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C217F0-66B6-78D2-65CE-BD6680CBAB73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29266" y="1157158"/>
            <a:ext cx="2359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Psychologically meaningless</a:t>
            </a:r>
          </a:p>
        </p:txBody>
      </p:sp>
    </p:spTree>
    <p:extLst>
      <p:ext uri="{BB962C8B-B14F-4D97-AF65-F5344CB8AC3E}">
        <p14:creationId xmlns:p14="http://schemas.microsoft.com/office/powerpoint/2010/main" val="296470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Declarative Memory</a:t>
            </a:r>
          </a:p>
        </p:txBody>
      </p:sp>
      <p:sp>
        <p:nvSpPr>
          <p:cNvPr id="4" name="TextBox 3"/>
          <p:cNvSpPr txBox="1"/>
          <p:nvPr>
            <p:custDataLst>
              <p:tags r:id="rId2"/>
            </p:custDataLst>
          </p:nvPr>
        </p:nvSpPr>
        <p:spPr>
          <a:xfrm>
            <a:off x="888112" y="2037893"/>
            <a:ext cx="333023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fact17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 </a:t>
            </a:r>
          </a:p>
          <a:p>
            <a:r>
              <a:rPr lang="en-US" dirty="0">
                <a:latin typeface="Courier"/>
                <a:cs typeface="Courier"/>
              </a:rPr>
              <a:t>	addend1 1 </a:t>
            </a:r>
          </a:p>
          <a:p>
            <a:r>
              <a:rPr lang="en-US" dirty="0">
                <a:latin typeface="Courier"/>
                <a:cs typeface="Courier"/>
              </a:rPr>
              <a:t>	addend2 7 </a:t>
            </a:r>
          </a:p>
          <a:p>
            <a:r>
              <a:rPr lang="en-US" dirty="0">
                <a:latin typeface="Courier"/>
                <a:cs typeface="Courier"/>
              </a:rPr>
              <a:t>	sum 8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286FE2-3E9F-3CC4-4327-1C9C30ADC1D9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754921" y="2037893"/>
            <a:ext cx="33302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+retrieval&gt;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</a:t>
            </a:r>
          </a:p>
          <a:p>
            <a:r>
              <a:rPr lang="en-US" dirty="0">
                <a:latin typeface="Courier"/>
                <a:cs typeface="Courier"/>
              </a:rPr>
              <a:t>	addend1 1</a:t>
            </a: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>
            <p:custDataLst>
              <p:tags r:id="rId4"/>
            </p:custDataLst>
          </p:nvPr>
        </p:nvSpPr>
        <p:spPr>
          <a:xfrm>
            <a:off x="3099661" y="3175518"/>
            <a:ext cx="5943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marL="457200" indent="-457200"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</a:t>
            </a:r>
            <a:endParaRPr lang="en-US" sz="2800" i="1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0726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Declarative Memory</a:t>
            </a:r>
          </a:p>
        </p:txBody>
      </p:sp>
      <p:sp>
        <p:nvSpPr>
          <p:cNvPr id="4" name="TextBox 3"/>
          <p:cNvSpPr txBox="1"/>
          <p:nvPr>
            <p:custDataLst>
              <p:tags r:id="rId2"/>
            </p:custDataLst>
          </p:nvPr>
        </p:nvSpPr>
        <p:spPr>
          <a:xfrm>
            <a:off x="888112" y="2037893"/>
            <a:ext cx="333023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fact17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 </a:t>
            </a:r>
          </a:p>
          <a:p>
            <a:r>
              <a:rPr lang="en-US" dirty="0">
                <a:latin typeface="Courier"/>
                <a:cs typeface="Courier"/>
              </a:rPr>
              <a:t>	addend1 1 </a:t>
            </a:r>
          </a:p>
          <a:p>
            <a:r>
              <a:rPr lang="en-US" dirty="0">
                <a:latin typeface="Courier"/>
                <a:cs typeface="Courier"/>
              </a:rPr>
              <a:t>	addend2 7 </a:t>
            </a:r>
          </a:p>
          <a:p>
            <a:r>
              <a:rPr lang="en-US" dirty="0">
                <a:latin typeface="Courier"/>
                <a:cs typeface="Courier"/>
              </a:rPr>
              <a:t>	sum 8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286FE2-3E9F-3CC4-4327-1C9C30ADC1D9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754921" y="2037893"/>
            <a:ext cx="33302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+retrieval&gt;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</a:t>
            </a:r>
          </a:p>
          <a:p>
            <a:r>
              <a:rPr lang="en-US" dirty="0">
                <a:latin typeface="Courier"/>
                <a:cs typeface="Courier"/>
              </a:rPr>
              <a:t>	addend1 1</a:t>
            </a: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>
            <p:custDataLst>
              <p:tags r:id="rId4"/>
            </p:custDataLst>
          </p:nvPr>
        </p:nvSpPr>
        <p:spPr>
          <a:xfrm>
            <a:off x="3099661" y="3175518"/>
            <a:ext cx="5943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How long does it take to retrieve a fact?</a:t>
            </a:r>
          </a:p>
          <a:p>
            <a:pPr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</a:t>
            </a:r>
            <a:endParaRPr lang="en-US" sz="2800" i="1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3847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Declarative Memory</a:t>
            </a:r>
          </a:p>
        </p:txBody>
      </p:sp>
      <p:sp>
        <p:nvSpPr>
          <p:cNvPr id="4" name="TextBox 3"/>
          <p:cNvSpPr txBox="1"/>
          <p:nvPr>
            <p:custDataLst>
              <p:tags r:id="rId2"/>
            </p:custDataLst>
          </p:nvPr>
        </p:nvSpPr>
        <p:spPr>
          <a:xfrm>
            <a:off x="888112" y="2037893"/>
            <a:ext cx="333023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fact17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 </a:t>
            </a:r>
          </a:p>
          <a:p>
            <a:r>
              <a:rPr lang="en-US" dirty="0">
                <a:latin typeface="Courier"/>
                <a:cs typeface="Courier"/>
              </a:rPr>
              <a:t>	addend1 1 </a:t>
            </a:r>
          </a:p>
          <a:p>
            <a:r>
              <a:rPr lang="en-US" dirty="0">
                <a:latin typeface="Courier"/>
                <a:cs typeface="Courier"/>
              </a:rPr>
              <a:t>	addend2 7 </a:t>
            </a:r>
          </a:p>
          <a:p>
            <a:r>
              <a:rPr lang="en-US" dirty="0">
                <a:latin typeface="Courier"/>
                <a:cs typeface="Courier"/>
              </a:rPr>
              <a:t>	sum 8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286FE2-3E9F-3CC4-4327-1C9C30ADC1D9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754921" y="2037893"/>
            <a:ext cx="33302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+retrieval&gt;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</a:t>
            </a:r>
          </a:p>
          <a:p>
            <a:r>
              <a:rPr lang="en-US" dirty="0">
                <a:latin typeface="Courier"/>
                <a:cs typeface="Courier"/>
              </a:rPr>
              <a:t>	addend1 1</a:t>
            </a: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>
            <p:custDataLst>
              <p:tags r:id="rId4"/>
            </p:custDataLst>
          </p:nvPr>
        </p:nvSpPr>
        <p:spPr>
          <a:xfrm>
            <a:off x="3099661" y="3175518"/>
            <a:ext cx="5943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How long does it take to retrieve a fact?</a:t>
            </a:r>
          </a:p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Can it be retrieved at all?</a:t>
            </a:r>
          </a:p>
          <a:p>
            <a:pPr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</a:t>
            </a:r>
            <a:endParaRPr lang="en-US" sz="2800" i="1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1969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Declarative Memory</a:t>
            </a:r>
          </a:p>
        </p:txBody>
      </p:sp>
      <p:sp>
        <p:nvSpPr>
          <p:cNvPr id="31027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Memory for facts, both semantic </a:t>
            </a:r>
            <a:br>
              <a:rPr lang="en-US" dirty="0"/>
            </a:br>
            <a:r>
              <a:rPr lang="en-US" dirty="0"/>
              <a:t>and episodic, e.g.: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3+2=5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the past tense of go is went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Yesterday I had pizza for dinner</a:t>
            </a:r>
          </a:p>
          <a:p>
            <a:pPr lvl="1">
              <a:spcAft>
                <a:spcPts val="600"/>
              </a:spcAft>
            </a:pPr>
            <a:endParaRPr lang="en-US" dirty="0"/>
          </a:p>
        </p:txBody>
      </p:sp>
      <p:pic>
        <p:nvPicPr>
          <p:cNvPr id="5" name="Picture 4" descr="1268381_91593149.jpe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72213" y="3985826"/>
            <a:ext cx="4339401" cy="289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4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Declarative Memory</a:t>
            </a:r>
          </a:p>
        </p:txBody>
      </p:sp>
      <p:sp>
        <p:nvSpPr>
          <p:cNvPr id="4" name="TextBox 3"/>
          <p:cNvSpPr txBox="1"/>
          <p:nvPr>
            <p:custDataLst>
              <p:tags r:id="rId2"/>
            </p:custDataLst>
          </p:nvPr>
        </p:nvSpPr>
        <p:spPr>
          <a:xfrm>
            <a:off x="888112" y="2037893"/>
            <a:ext cx="333023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fact17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 </a:t>
            </a:r>
          </a:p>
          <a:p>
            <a:r>
              <a:rPr lang="en-US" dirty="0">
                <a:latin typeface="Courier"/>
                <a:cs typeface="Courier"/>
              </a:rPr>
              <a:t>	addend1 1 </a:t>
            </a:r>
          </a:p>
          <a:p>
            <a:r>
              <a:rPr lang="en-US" dirty="0">
                <a:latin typeface="Courier"/>
                <a:cs typeface="Courier"/>
              </a:rPr>
              <a:t>	addend2 7 </a:t>
            </a:r>
          </a:p>
          <a:p>
            <a:r>
              <a:rPr lang="en-US" dirty="0">
                <a:latin typeface="Courier"/>
                <a:cs typeface="Courier"/>
              </a:rPr>
              <a:t>	sum 8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286FE2-3E9F-3CC4-4327-1C9C30ADC1D9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754921" y="2037893"/>
            <a:ext cx="33302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+retrieval&gt;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</a:t>
            </a:r>
          </a:p>
          <a:p>
            <a:r>
              <a:rPr lang="en-US" dirty="0">
                <a:latin typeface="Courier"/>
                <a:cs typeface="Courier"/>
              </a:rPr>
              <a:t>	addend1 1</a:t>
            </a: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>
            <p:custDataLst>
              <p:tags r:id="rId4"/>
            </p:custDataLst>
          </p:nvPr>
        </p:nvSpPr>
        <p:spPr>
          <a:xfrm>
            <a:off x="3099661" y="3175518"/>
            <a:ext cx="5943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How long does it take to retrieve a fact?</a:t>
            </a:r>
          </a:p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Can it be retrieved at all?</a:t>
            </a:r>
          </a:p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Which one is retrieved?</a:t>
            </a:r>
          </a:p>
          <a:p>
            <a:pPr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       </a:t>
            </a:r>
            <a:endParaRPr lang="en-US" sz="2800" i="1" dirty="0">
              <a:latin typeface="Gill Sans"/>
              <a:cs typeface="Gill Sans"/>
            </a:endParaRPr>
          </a:p>
          <a:p>
            <a:pPr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</a:t>
            </a:r>
            <a:endParaRPr lang="en-US" sz="2800" i="1" dirty="0">
              <a:latin typeface="Gill Sans"/>
              <a:cs typeface="Gill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517DDD-FCAF-CDBA-719A-2BA4DA4BCF62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888112" y="3927434"/>
            <a:ext cx="333023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fact13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 </a:t>
            </a:r>
          </a:p>
          <a:p>
            <a:r>
              <a:rPr lang="en-US" dirty="0">
                <a:latin typeface="Courier"/>
                <a:cs typeface="Courier"/>
              </a:rPr>
              <a:t>	addend1 1 </a:t>
            </a:r>
          </a:p>
          <a:p>
            <a:r>
              <a:rPr lang="en-US" dirty="0">
                <a:latin typeface="Courier"/>
                <a:cs typeface="Courier"/>
              </a:rPr>
              <a:t>	addend2 3 </a:t>
            </a:r>
          </a:p>
          <a:p>
            <a:r>
              <a:rPr lang="en-US" dirty="0">
                <a:latin typeface="Courier"/>
                <a:cs typeface="Courier"/>
              </a:rPr>
              <a:t>	sum 4</a:t>
            </a:r>
          </a:p>
          <a:p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58277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Declarative Memory</a:t>
            </a:r>
          </a:p>
        </p:txBody>
      </p:sp>
      <p:sp>
        <p:nvSpPr>
          <p:cNvPr id="4" name="TextBox 3"/>
          <p:cNvSpPr txBox="1"/>
          <p:nvPr>
            <p:custDataLst>
              <p:tags r:id="rId2"/>
            </p:custDataLst>
          </p:nvPr>
        </p:nvSpPr>
        <p:spPr>
          <a:xfrm>
            <a:off x="888112" y="2037893"/>
            <a:ext cx="333023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fact17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 </a:t>
            </a:r>
          </a:p>
          <a:p>
            <a:r>
              <a:rPr lang="en-US" dirty="0">
                <a:latin typeface="Courier"/>
                <a:cs typeface="Courier"/>
              </a:rPr>
              <a:t>	addend1 1 </a:t>
            </a:r>
          </a:p>
          <a:p>
            <a:r>
              <a:rPr lang="en-US" dirty="0">
                <a:latin typeface="Courier"/>
                <a:cs typeface="Courier"/>
              </a:rPr>
              <a:t>	addend2 7 </a:t>
            </a:r>
          </a:p>
          <a:p>
            <a:r>
              <a:rPr lang="en-US" dirty="0">
                <a:latin typeface="Courier"/>
                <a:cs typeface="Courier"/>
              </a:rPr>
              <a:t>	sum 8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286FE2-3E9F-3CC4-4327-1C9C30ADC1D9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754921" y="2037893"/>
            <a:ext cx="33302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+retrieval&gt;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</a:t>
            </a:r>
          </a:p>
          <a:p>
            <a:r>
              <a:rPr lang="en-US" dirty="0">
                <a:latin typeface="Courier"/>
                <a:cs typeface="Courier"/>
              </a:rPr>
              <a:t>	addend1 1</a:t>
            </a: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>
            <p:custDataLst>
              <p:tags r:id="rId4"/>
            </p:custDataLst>
          </p:nvPr>
        </p:nvSpPr>
        <p:spPr>
          <a:xfrm>
            <a:off x="3099661" y="3175518"/>
            <a:ext cx="5943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How long does it take to retrieve a fact?</a:t>
            </a:r>
          </a:p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Can it be retrieved at all?</a:t>
            </a:r>
          </a:p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Which one is retrieved?</a:t>
            </a:r>
          </a:p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How do we learn those chunks?</a:t>
            </a:r>
          </a:p>
          <a:p>
            <a:pPr algn="ctr">
              <a:spcBef>
                <a:spcPts val="2400"/>
              </a:spcBef>
              <a:buChar char=" "/>
            </a:pPr>
            <a:r>
              <a:rPr lang="en-US" sz="2800" i="1">
                <a:latin typeface="Gill Sans"/>
                <a:cs typeface="Gill Sans"/>
              </a:rPr>
              <a:t>                      </a:t>
            </a:r>
            <a:endParaRPr lang="en-US" sz="2800" i="1" dirty="0">
              <a:latin typeface="Gill Sans"/>
              <a:cs typeface="Gill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517DDD-FCAF-CDBA-719A-2BA4DA4BCF62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888112" y="3927434"/>
            <a:ext cx="333023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fact13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 </a:t>
            </a:r>
          </a:p>
          <a:p>
            <a:r>
              <a:rPr lang="en-US" dirty="0">
                <a:latin typeface="Courier"/>
                <a:cs typeface="Courier"/>
              </a:rPr>
              <a:t>	addend1 1 </a:t>
            </a:r>
          </a:p>
          <a:p>
            <a:r>
              <a:rPr lang="en-US" dirty="0">
                <a:latin typeface="Courier"/>
                <a:cs typeface="Courier"/>
              </a:rPr>
              <a:t>	addend2 3 </a:t>
            </a:r>
          </a:p>
          <a:p>
            <a:r>
              <a:rPr lang="en-US" dirty="0">
                <a:latin typeface="Courier"/>
                <a:cs typeface="Courier"/>
              </a:rPr>
              <a:t>	sum 4</a:t>
            </a:r>
          </a:p>
          <a:p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0954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Declarative Memory</a:t>
            </a:r>
          </a:p>
        </p:txBody>
      </p:sp>
      <p:sp>
        <p:nvSpPr>
          <p:cNvPr id="4" name="TextBox 3"/>
          <p:cNvSpPr txBox="1"/>
          <p:nvPr>
            <p:custDataLst>
              <p:tags r:id="rId2"/>
            </p:custDataLst>
          </p:nvPr>
        </p:nvSpPr>
        <p:spPr>
          <a:xfrm>
            <a:off x="888112" y="2037893"/>
            <a:ext cx="333023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fact17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 </a:t>
            </a:r>
          </a:p>
          <a:p>
            <a:r>
              <a:rPr lang="en-US" dirty="0">
                <a:latin typeface="Courier"/>
                <a:cs typeface="Courier"/>
              </a:rPr>
              <a:t>	addend1 1 </a:t>
            </a:r>
          </a:p>
          <a:p>
            <a:r>
              <a:rPr lang="en-US" dirty="0">
                <a:latin typeface="Courier"/>
                <a:cs typeface="Courier"/>
              </a:rPr>
              <a:t>	addend2 7 </a:t>
            </a:r>
          </a:p>
          <a:p>
            <a:r>
              <a:rPr lang="en-US" dirty="0">
                <a:latin typeface="Courier"/>
                <a:cs typeface="Courier"/>
              </a:rPr>
              <a:t>	sum 8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286FE2-3E9F-3CC4-4327-1C9C30ADC1D9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754921" y="2037893"/>
            <a:ext cx="33302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+retrieval&gt;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</a:t>
            </a:r>
          </a:p>
          <a:p>
            <a:r>
              <a:rPr lang="en-US" dirty="0">
                <a:latin typeface="Courier"/>
                <a:cs typeface="Courier"/>
              </a:rPr>
              <a:t>	addend1 1</a:t>
            </a: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>
            <p:custDataLst>
              <p:tags r:id="rId4"/>
            </p:custDataLst>
          </p:nvPr>
        </p:nvSpPr>
        <p:spPr>
          <a:xfrm>
            <a:off x="3099661" y="3175518"/>
            <a:ext cx="594360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How long does it take to retrieve a fact?</a:t>
            </a:r>
          </a:p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Can it be retrieved at all?</a:t>
            </a:r>
          </a:p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Which one is retrieved?</a:t>
            </a:r>
          </a:p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How do we learn those chunks?</a:t>
            </a:r>
          </a:p>
          <a:p>
            <a:pPr algn="ctr">
              <a:spcBef>
                <a:spcPts val="2400"/>
              </a:spcBef>
              <a:defRPr/>
            </a:pPr>
            <a:r>
              <a:rPr kumimoji="0" lang="en-US" sz="2800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How do we forget them?</a:t>
            </a:r>
            <a:endParaRPr lang="en-US" sz="2800" i="1" dirty="0">
              <a:latin typeface="Gill Sans"/>
              <a:cs typeface="Gill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517DDD-FCAF-CDBA-719A-2BA4DA4BCF62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888112" y="3927434"/>
            <a:ext cx="333023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fact13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isa</a:t>
            </a:r>
            <a:r>
              <a:rPr lang="en-US" dirty="0">
                <a:latin typeface="Courier"/>
                <a:cs typeface="Courier"/>
              </a:rPr>
              <a:t> addition-fact </a:t>
            </a:r>
          </a:p>
          <a:p>
            <a:r>
              <a:rPr lang="en-US" dirty="0">
                <a:latin typeface="Courier"/>
                <a:cs typeface="Courier"/>
              </a:rPr>
              <a:t>	addend1 1 </a:t>
            </a:r>
          </a:p>
          <a:p>
            <a:r>
              <a:rPr lang="en-US" dirty="0">
                <a:latin typeface="Courier"/>
                <a:cs typeface="Courier"/>
              </a:rPr>
              <a:t>	addend2 3 </a:t>
            </a:r>
          </a:p>
          <a:p>
            <a:r>
              <a:rPr lang="en-US" dirty="0">
                <a:latin typeface="Courier"/>
                <a:cs typeface="Courier"/>
              </a:rPr>
              <a:t>	sum 4</a:t>
            </a:r>
          </a:p>
          <a:p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15412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</p:spTree>
    <p:extLst>
      <p:ext uri="{BB962C8B-B14F-4D97-AF65-F5344CB8AC3E}">
        <p14:creationId xmlns:p14="http://schemas.microsoft.com/office/powerpoint/2010/main" val="2051950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D6839A3-817B-6443-7142-61E647CA239C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074258524"/>
              </p:ext>
            </p:extLst>
          </p:nvPr>
        </p:nvGraphicFramePr>
        <p:xfrm>
          <a:off x="2214913" y="2715520"/>
          <a:ext cx="5021036" cy="104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Equation" r:id="rId6" imgW="1092200" imgH="228600" progId="Equation.DSMT4">
                  <p:embed/>
                </p:oleObj>
              </mc:Choice>
              <mc:Fallback>
                <p:oleObj name="Equation" r:id="rId6" imgW="1092200" imgH="228600" progId="Equation.DSMT4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14913" y="2715520"/>
                        <a:ext cx="5021036" cy="104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090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D6839A3-817B-6443-7142-61E647CA239C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905415681"/>
              </p:ext>
            </p:extLst>
          </p:nvPr>
        </p:nvGraphicFramePr>
        <p:xfrm>
          <a:off x="2214913" y="2715520"/>
          <a:ext cx="5021036" cy="104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Equation" r:id="rId9" imgW="1092200" imgH="228600" progId="Equation.DSMT4">
                  <p:embed/>
                </p:oleObj>
              </mc:Choice>
              <mc:Fallback>
                <p:oleObj name="Equation" r:id="rId9" imgW="1092200" imgH="228600" progId="Equation.DSMT4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14913" y="2715520"/>
                        <a:ext cx="5021036" cy="104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420B335-D8EE-A063-4F70-1F8594268CE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311174" y="2715520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35AD35-9C69-4798-4981-83BFE9CDB6E7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H="1">
            <a:off x="3311174" y="3946398"/>
            <a:ext cx="294831" cy="5670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75C28DA-4F1F-C3CB-8D87-202AA715F72C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200942" y="4528292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base-level</a:t>
            </a:r>
          </a:p>
          <a:p>
            <a:pPr algn="ctr"/>
            <a:r>
              <a:rPr lang="en-US" sz="2800" dirty="0"/>
              <a:t>activation</a:t>
            </a:r>
          </a:p>
        </p:txBody>
      </p:sp>
    </p:spTree>
    <p:extLst>
      <p:ext uri="{BB962C8B-B14F-4D97-AF65-F5344CB8AC3E}">
        <p14:creationId xmlns:p14="http://schemas.microsoft.com/office/powerpoint/2010/main" val="383222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D6839A3-817B-6443-7142-61E647CA239C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105535084"/>
              </p:ext>
            </p:extLst>
          </p:nvPr>
        </p:nvGraphicFramePr>
        <p:xfrm>
          <a:off x="2214913" y="2715520"/>
          <a:ext cx="5021036" cy="104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Equation" r:id="rId12" imgW="1092200" imgH="228600" progId="Equation.DSMT4">
                  <p:embed/>
                </p:oleObj>
              </mc:Choice>
              <mc:Fallback>
                <p:oleObj name="Equation" r:id="rId12" imgW="1092200" imgH="228600" progId="Equation.DSMT4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214913" y="2715520"/>
                        <a:ext cx="5021036" cy="104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420B335-D8EE-A063-4F70-1F8594268CE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311174" y="2715520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35AD35-9C69-4798-4981-83BFE9CDB6E7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H="1">
            <a:off x="3311174" y="3946398"/>
            <a:ext cx="294831" cy="5670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75C28DA-4F1F-C3CB-8D87-202AA715F72C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200942" y="4528292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base-level</a:t>
            </a:r>
          </a:p>
          <a:p>
            <a:pPr algn="ctr"/>
            <a:r>
              <a:rPr lang="en-US" sz="2800" dirty="0"/>
              <a:t>activation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93A51EE-CCB6-0A32-6080-E1B3BC78662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393425" y="2715520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7E7215B-FF45-047F-6DCF-F8200D6848D1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4753224" y="3946398"/>
            <a:ext cx="111480" cy="13154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3BD76A9-8701-F2B6-70B3-34408F7A8DBD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991552" y="5342009"/>
            <a:ext cx="1871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spreading</a:t>
            </a:r>
          </a:p>
          <a:p>
            <a:pPr algn="ctr"/>
            <a:r>
              <a:rPr lang="en-US" sz="2800" dirty="0"/>
              <a:t>activation</a:t>
            </a:r>
          </a:p>
        </p:txBody>
      </p:sp>
    </p:spTree>
    <p:extLst>
      <p:ext uri="{BB962C8B-B14F-4D97-AF65-F5344CB8AC3E}">
        <p14:creationId xmlns:p14="http://schemas.microsoft.com/office/powerpoint/2010/main" val="3191869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D6839A3-817B-6443-7142-61E647CA239C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392128809"/>
              </p:ext>
            </p:extLst>
          </p:nvPr>
        </p:nvGraphicFramePr>
        <p:xfrm>
          <a:off x="2214913" y="2715520"/>
          <a:ext cx="5021036" cy="104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Equation" r:id="rId15" imgW="1092200" imgH="228600" progId="Equation.DSMT4">
                  <p:embed/>
                </p:oleObj>
              </mc:Choice>
              <mc:Fallback>
                <p:oleObj name="Equation" r:id="rId15" imgW="1092200" imgH="228600" progId="Equation.DSMT4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214913" y="2715520"/>
                        <a:ext cx="5021036" cy="104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420B335-D8EE-A063-4F70-1F8594268CE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311174" y="2715520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35AD35-9C69-4798-4981-83BFE9CDB6E7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H="1">
            <a:off x="3311174" y="3946398"/>
            <a:ext cx="294831" cy="5670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75C28DA-4F1F-C3CB-8D87-202AA715F72C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200942" y="4528292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base-level</a:t>
            </a:r>
          </a:p>
          <a:p>
            <a:pPr algn="ctr"/>
            <a:r>
              <a:rPr lang="en-US" sz="2800" dirty="0"/>
              <a:t>activation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93A51EE-CCB6-0A32-6080-E1B3BC78662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393425" y="2715520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7E7215B-FF45-047F-6DCF-F8200D6848D1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4753224" y="3946398"/>
            <a:ext cx="111480" cy="13154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3BD76A9-8701-F2B6-70B3-34408F7A8DBD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991552" y="5342009"/>
            <a:ext cx="1871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spreading</a:t>
            </a:r>
          </a:p>
          <a:p>
            <a:pPr algn="ctr"/>
            <a:r>
              <a:rPr lang="en-US" sz="2800" dirty="0"/>
              <a:t>activation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EF3D5E4-F863-6C14-F065-237AB60CA1F0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5543713" y="2715520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D302AFF-1C72-018F-3CEE-E2DAD97D9A78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6103130" y="3946398"/>
            <a:ext cx="428501" cy="10589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8C47B4A-3D07-9417-AB49-2E4756393439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5769605" y="5005345"/>
            <a:ext cx="1871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mismatch</a:t>
            </a:r>
          </a:p>
          <a:p>
            <a:pPr algn="ctr"/>
            <a:r>
              <a:rPr lang="en-US" sz="2800" dirty="0"/>
              <a:t>penalty</a:t>
            </a:r>
          </a:p>
        </p:txBody>
      </p:sp>
    </p:spTree>
    <p:extLst>
      <p:ext uri="{BB962C8B-B14F-4D97-AF65-F5344CB8AC3E}">
        <p14:creationId xmlns:p14="http://schemas.microsoft.com/office/powerpoint/2010/main" val="81225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D6839A3-817B-6443-7142-61E647CA239C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276616131"/>
              </p:ext>
            </p:extLst>
          </p:nvPr>
        </p:nvGraphicFramePr>
        <p:xfrm>
          <a:off x="2214913" y="2715520"/>
          <a:ext cx="5021036" cy="104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name="Equation" r:id="rId18" imgW="1092200" imgH="228600" progId="Equation.DSMT4">
                  <p:embed/>
                </p:oleObj>
              </mc:Choice>
              <mc:Fallback>
                <p:oleObj name="Equation" r:id="rId18" imgW="1092200" imgH="228600" progId="Equation.DSMT4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214913" y="2715520"/>
                        <a:ext cx="5021036" cy="104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420B335-D8EE-A063-4F70-1F8594268CE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311174" y="2715520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35AD35-9C69-4798-4981-83BFE9CDB6E7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H="1">
            <a:off x="3311174" y="3946398"/>
            <a:ext cx="294831" cy="5670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75C28DA-4F1F-C3CB-8D87-202AA715F72C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200942" y="4528292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base-level</a:t>
            </a:r>
          </a:p>
          <a:p>
            <a:pPr algn="ctr"/>
            <a:r>
              <a:rPr lang="en-US" sz="2800" dirty="0"/>
              <a:t>activation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93A51EE-CCB6-0A32-6080-E1B3BC78662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393425" y="2715520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7E7215B-FF45-047F-6DCF-F8200D6848D1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4753224" y="3946398"/>
            <a:ext cx="111480" cy="13154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3BD76A9-8701-F2B6-70B3-34408F7A8DBD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991552" y="5342009"/>
            <a:ext cx="1871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spreading</a:t>
            </a:r>
          </a:p>
          <a:p>
            <a:pPr algn="ctr"/>
            <a:r>
              <a:rPr lang="en-US" sz="2800" dirty="0"/>
              <a:t>activation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EF3D5E4-F863-6C14-F065-237AB60CA1F0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5543713" y="2715520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D302AFF-1C72-018F-3CEE-E2DAD97D9A78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6103130" y="3946398"/>
            <a:ext cx="428501" cy="10589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8C47B4A-3D07-9417-AB49-2E4756393439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5769605" y="5005345"/>
            <a:ext cx="1871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mismatch</a:t>
            </a:r>
          </a:p>
          <a:p>
            <a:pPr algn="ctr"/>
            <a:r>
              <a:rPr lang="en-US" sz="2800" dirty="0"/>
              <a:t>penalty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ED78AF0-6F05-2261-6824-EDD8B62F1683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7117342" y="3946398"/>
            <a:ext cx="899782" cy="7371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28BC343-B9EC-E5B1-7AF0-9E7EBC216AFA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6705341" y="2715520"/>
            <a:ext cx="53060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749D71-D79D-FF82-BBE2-0783523AD432}"/>
              </a:ext>
            </a:extLst>
          </p:cNvPr>
          <p:cNvSpPr txBox="1"/>
          <p:nvPr>
            <p:custDataLst>
              <p:tags r:id="rId15"/>
            </p:custDataLst>
          </p:nvPr>
        </p:nvSpPr>
        <p:spPr>
          <a:xfrm>
            <a:off x="7272529" y="4683512"/>
            <a:ext cx="1871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noise</a:t>
            </a:r>
          </a:p>
        </p:txBody>
      </p:sp>
    </p:spTree>
    <p:extLst>
      <p:ext uri="{BB962C8B-B14F-4D97-AF65-F5344CB8AC3E}">
        <p14:creationId xmlns:p14="http://schemas.microsoft.com/office/powerpoint/2010/main" val="408413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197810775"/>
              </p:ext>
            </p:extLst>
          </p:nvPr>
        </p:nvGraphicFramePr>
        <p:xfrm>
          <a:off x="3174682" y="2715520"/>
          <a:ext cx="2790396" cy="1067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name="Equation" r:id="rId7" imgW="596900" imgH="228600" progId="Equation.DSMT4">
                  <p:embed/>
                </p:oleObj>
              </mc:Choice>
              <mc:Fallback>
                <p:oleObj name="Equation" r:id="rId7" imgW="5969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74682" y="2715520"/>
                        <a:ext cx="2790396" cy="1067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>
            <p:custDataLst>
              <p:tags r:id="rId4"/>
            </p:custDataLst>
          </p:nvPr>
        </p:nvSpPr>
        <p:spPr>
          <a:xfrm>
            <a:off x="3713048" y="2192300"/>
            <a:ext cx="1746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For now:</a:t>
            </a:r>
          </a:p>
        </p:txBody>
      </p:sp>
    </p:spTree>
    <p:extLst>
      <p:ext uri="{BB962C8B-B14F-4D97-AF65-F5344CB8AC3E}">
        <p14:creationId xmlns:p14="http://schemas.microsoft.com/office/powerpoint/2010/main" val="67429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3326155" y="1340694"/>
            <a:ext cx="6502400" cy="6502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Our memory is full of facts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00496"/>
            <a:ext cx="3676964" cy="51183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How can we retrieve </a:t>
            </a:r>
            <a:r>
              <a:rPr lang="en-US">
                <a:solidFill>
                  <a:srgbClr val="990000"/>
                </a:solidFill>
                <a:latin typeface="Source Sans Pro Light" panose="020B0403030403020204" pitchFamily="34" charset="0"/>
                <a:ea typeface="ＭＳ Ｐゴシック" charset="0"/>
              </a:rPr>
              <a:t>what</a:t>
            </a: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 we need, </a:t>
            </a:r>
            <a:b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</a:br>
            <a:r>
              <a:rPr lang="en-US">
                <a:solidFill>
                  <a:srgbClr val="990000"/>
                </a:solidFill>
                <a:latin typeface="Source Sans Pro Light" panose="020B0403030403020204" pitchFamily="34" charset="0"/>
                <a:ea typeface="ＭＳ Ｐゴシック" charset="0"/>
              </a:rPr>
              <a:t>when</a:t>
            </a: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 we need it?</a:t>
            </a:r>
          </a:p>
          <a:p>
            <a:pPr marL="0" indent="0">
              <a:buNone/>
            </a:pPr>
            <a:endParaRPr lang="en-US" dirty="0">
              <a:ea typeface="ＭＳ Ｐゴシック" charset="0"/>
            </a:endParaRPr>
          </a:p>
          <a:p>
            <a:pPr>
              <a:buChar char=" "/>
            </a:pPr>
            <a:r>
              <a:rPr lang="en-US" sz="2400">
                <a:ea typeface="ＭＳ Ｐゴシック" charset="0"/>
              </a:rPr>
              <a:t>                  </a:t>
            </a:r>
            <a:endParaRPr lang="en-US" sz="2400" dirty="0">
              <a:ea typeface="ＭＳ Ｐゴシック" charset="0"/>
            </a:endParaRPr>
          </a:p>
          <a:p>
            <a:pPr>
              <a:buChar char=" "/>
            </a:pPr>
            <a:r>
              <a:rPr lang="en-US" sz="2400">
                <a:ea typeface="ＭＳ Ｐゴシック" charset="0"/>
              </a:rPr>
              <a:t>           </a:t>
            </a:r>
            <a:br>
              <a:rPr lang="en-US" sz="2400">
                <a:ea typeface="ＭＳ Ｐゴシック" charset="0"/>
              </a:rPr>
            </a:br>
            <a:r>
              <a:rPr lang="en-US" sz="2400">
                <a:ea typeface="ＭＳ Ｐゴシック" charset="0"/>
              </a:rPr>
              <a:t>              </a:t>
            </a:r>
            <a:endParaRPr lang="en-US" sz="2400" dirty="0">
              <a:ea typeface="ＭＳ Ｐゴシック" charset="0"/>
            </a:endParaRPr>
          </a:p>
          <a:p>
            <a:pPr>
              <a:buChar char=" "/>
            </a:pPr>
            <a:r>
              <a:rPr lang="en-US" sz="2400">
                <a:ea typeface="ＭＳ Ｐゴシック" charset="0"/>
              </a:rPr>
              <a:t>               </a:t>
            </a:r>
            <a:br>
              <a:rPr lang="en-US" sz="2400">
                <a:ea typeface="ＭＳ Ｐゴシック" charset="0"/>
              </a:rPr>
            </a:br>
            <a:r>
              <a:rPr lang="en-US" sz="2400">
                <a:ea typeface="ＭＳ Ｐゴシック" charset="0"/>
              </a:rPr>
              <a:t>                 </a:t>
            </a:r>
            <a:endParaRPr lang="en-US" sz="2400" dirty="0">
              <a:ea typeface="ＭＳ Ｐゴシック" charset="0"/>
            </a:endParaRPr>
          </a:p>
        </p:txBody>
      </p:sp>
      <p:sp>
        <p:nvSpPr>
          <p:cNvPr id="4" name="Oval 3"/>
          <p:cNvSpPr/>
          <p:nvPr>
            <p:custDataLst>
              <p:tags r:id="rId4"/>
            </p:custDataLst>
          </p:nvPr>
        </p:nvSpPr>
        <p:spPr>
          <a:xfrm rot="205713">
            <a:off x="4610741" y="1581373"/>
            <a:ext cx="4388045" cy="2713382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7699479" y="2749608"/>
            <a:ext cx="830697" cy="9511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6245433" y="1600496"/>
            <a:ext cx="877925" cy="14266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5151853" y="2011084"/>
            <a:ext cx="694212" cy="147704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5704312" y="3027125"/>
            <a:ext cx="1302525" cy="922012"/>
          </a:xfrm>
          <a:prstGeom prst="rect">
            <a:avLst/>
          </a:prstGeom>
        </p:spPr>
      </p:pic>
      <p:sp>
        <p:nvSpPr>
          <p:cNvPr id="6" name="TextBox 5"/>
          <p:cNvSpPr txBox="1"/>
          <p:nvPr>
            <p:custDataLst>
              <p:tags r:id="rId9"/>
            </p:custDataLst>
          </p:nvPr>
        </p:nvSpPr>
        <p:spPr>
          <a:xfrm>
            <a:off x="7400857" y="2201147"/>
            <a:ext cx="10526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2+3=5</a:t>
            </a:r>
          </a:p>
        </p:txBody>
      </p:sp>
      <p:pic>
        <p:nvPicPr>
          <p:cNvPr id="10" name="Picture 9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6458247" y="2891409"/>
            <a:ext cx="1264760" cy="114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99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887103" y="2863639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Equation" r:id="rId4" imgW="1409700" imgH="228600" progId="Equation.DSMT4">
                  <p:embed/>
                </p:oleObj>
              </mc:Choice>
              <mc:Fallback>
                <p:oleObj name="Equation" r:id="rId4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87103" y="2863639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3713048" y="2192300"/>
            <a:ext cx="1746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For now:</a:t>
            </a:r>
          </a:p>
        </p:txBody>
      </p:sp>
    </p:spTree>
    <p:extLst>
      <p:ext uri="{BB962C8B-B14F-4D97-AF65-F5344CB8AC3E}">
        <p14:creationId xmlns:p14="http://schemas.microsoft.com/office/powerpoint/2010/main" val="83637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887103" y="2863639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9" name="Equation" r:id="rId6" imgW="1409700" imgH="228600" progId="Equation.DSMT4">
                  <p:embed/>
                </p:oleObj>
              </mc:Choice>
              <mc:Fallback>
                <p:oleObj name="Equation" r:id="rId6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87103" y="2863639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302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/>
    </mc:Choice>
    <mc:Fallback xmlns="">
      <p:transition spd="med" advTm="0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896719493"/>
              </p:ext>
            </p:extLst>
          </p:nvPr>
        </p:nvGraphicFramePr>
        <p:xfrm>
          <a:off x="1887106" y="1379979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" name="Equation" r:id="rId6" imgW="1409700" imgH="228600" progId="Equation.DSMT4">
                  <p:embed/>
                </p:oleObj>
              </mc:Choice>
              <mc:Fallback>
                <p:oleObj name="Equation" r:id="rId6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87106" y="1379979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633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/>
    </mc:Choice>
    <mc:Fallback xmlns="">
      <p:transition spd="med" advTm="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2381447"/>
            <a:ext cx="8229600" cy="4044445"/>
          </a:xfrm>
        </p:spPr>
        <p:txBody>
          <a:bodyPr/>
          <a:lstStyle/>
          <a:p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Determines:</a:t>
            </a:r>
          </a:p>
          <a:p>
            <a:pPr lvl="1"/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if a chunk can be retrieved:</a:t>
            </a:r>
          </a:p>
          <a:p>
            <a:pPr lvl="1">
              <a:buChar char=" "/>
            </a:pPr>
            <a:r>
              <a:rPr lang="en-US"/>
              <a:t>                                 </a:t>
            </a:r>
            <a:endParaRPr lang="en-US" dirty="0"/>
          </a:p>
          <a:p>
            <a:pPr lvl="1">
              <a:buChar char=" "/>
            </a:pPr>
            <a:r>
              <a:rPr lang="en-US"/>
              <a:t>                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2727260519"/>
              </p:ext>
            </p:extLst>
          </p:nvPr>
        </p:nvGraphicFramePr>
        <p:xfrm>
          <a:off x="1887103" y="1383618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" name="Equation" r:id="rId8" imgW="1409700" imgH="228600" progId="Equation.DSMT4">
                  <p:embed/>
                </p:oleObj>
              </mc:Choice>
              <mc:Fallback>
                <p:oleObj name="Equation" r:id="rId8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887103" y="1383618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1625292298"/>
              </p:ext>
            </p:extLst>
          </p:nvPr>
        </p:nvGraphicFramePr>
        <p:xfrm>
          <a:off x="5129972" y="2879888"/>
          <a:ext cx="1170408" cy="7273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" name="Equation" r:id="rId10" imgW="368300" imgH="228600" progId="Equation.DSMT4">
                  <p:embed/>
                </p:oleObj>
              </mc:Choice>
              <mc:Fallback>
                <p:oleObj name="Equation" r:id="rId10" imgW="3683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129972" y="2879888"/>
                        <a:ext cx="1170408" cy="7273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40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2381447"/>
            <a:ext cx="8229600" cy="4044445"/>
          </a:xfrm>
        </p:spPr>
        <p:txBody>
          <a:bodyPr/>
          <a:lstStyle/>
          <a:p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Determines:</a:t>
            </a:r>
          </a:p>
          <a:p>
            <a:pPr lvl="1"/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if a chunk can be retrieved:</a:t>
            </a:r>
          </a:p>
          <a:p>
            <a:pPr lvl="1">
              <a:buChar char=" "/>
            </a:pPr>
            <a:r>
              <a:rPr lang="en-US"/>
              <a:t>                                 </a:t>
            </a:r>
            <a:endParaRPr lang="en-US" dirty="0"/>
          </a:p>
          <a:p>
            <a:pPr lvl="1">
              <a:buChar char=" "/>
            </a:pPr>
            <a:r>
              <a:rPr lang="en-US"/>
              <a:t>                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908853485"/>
              </p:ext>
            </p:extLst>
          </p:nvPr>
        </p:nvGraphicFramePr>
        <p:xfrm>
          <a:off x="1887103" y="1383618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2" name="Equation" r:id="rId11" imgW="1409700" imgH="228600" progId="Equation.DSMT4">
                  <p:embed/>
                </p:oleObj>
              </mc:Choice>
              <mc:Fallback>
                <p:oleObj name="Equation" r:id="rId11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887103" y="1383618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445608106"/>
              </p:ext>
            </p:extLst>
          </p:nvPr>
        </p:nvGraphicFramePr>
        <p:xfrm>
          <a:off x="5129972" y="2879888"/>
          <a:ext cx="1170408" cy="7273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" name="Equation" r:id="rId13" imgW="368300" imgH="228600" progId="Equation.DSMT4">
                  <p:embed/>
                </p:oleObj>
              </mc:Choice>
              <mc:Fallback>
                <p:oleObj name="Equation" r:id="rId13" imgW="3683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29972" y="2879888"/>
                        <a:ext cx="1170408" cy="7273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92B11BF-8AF6-5A9E-F5EA-1A2ED1242B50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917251" y="3017622"/>
            <a:ext cx="355819" cy="457341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CD831F8-58DF-32B0-FAA6-5A7AB8D778C5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 flipH="1" flipV="1">
            <a:off x="6535532" y="3406688"/>
            <a:ext cx="764776" cy="3073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3990F0C-31E7-0271-C11B-7AD1E7CFCB61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7272997" y="3386292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threshold</a:t>
            </a:r>
          </a:p>
        </p:txBody>
      </p:sp>
    </p:spTree>
    <p:extLst>
      <p:ext uri="{BB962C8B-B14F-4D97-AF65-F5344CB8AC3E}">
        <p14:creationId xmlns:p14="http://schemas.microsoft.com/office/powerpoint/2010/main" val="805281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2381447"/>
            <a:ext cx="8229600" cy="4044445"/>
          </a:xfrm>
        </p:spPr>
        <p:txBody>
          <a:bodyPr/>
          <a:lstStyle/>
          <a:p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Determines:</a:t>
            </a:r>
          </a:p>
          <a:p>
            <a:pPr lvl="1"/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if a chunk can be retrieved: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which chunk is retrieved: highest</a:t>
            </a:r>
          </a:p>
          <a:p>
            <a:pPr lvl="1">
              <a:buChar char=" "/>
            </a:pPr>
            <a:r>
              <a:rPr lang="en-US"/>
              <a:t>                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262388537"/>
              </p:ext>
            </p:extLst>
          </p:nvPr>
        </p:nvGraphicFramePr>
        <p:xfrm>
          <a:off x="1887103" y="1383618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7" name="Equation" r:id="rId12" imgW="1409700" imgH="228600" progId="Equation.DSMT4">
                  <p:embed/>
                </p:oleObj>
              </mc:Choice>
              <mc:Fallback>
                <p:oleObj name="Equation" r:id="rId12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887103" y="1383618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4147054358"/>
              </p:ext>
            </p:extLst>
          </p:nvPr>
        </p:nvGraphicFramePr>
        <p:xfrm>
          <a:off x="5129972" y="2879888"/>
          <a:ext cx="1170408" cy="7273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8" name="Equation" r:id="rId14" imgW="368300" imgH="228600" progId="Equation.DSMT4">
                  <p:embed/>
                </p:oleObj>
              </mc:Choice>
              <mc:Fallback>
                <p:oleObj name="Equation" r:id="rId14" imgW="3683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129972" y="2879888"/>
                        <a:ext cx="1170408" cy="7273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148DED7-90F8-54C0-27AF-6DF8893D4647}"/>
              </a:ext>
            </a:extLst>
          </p:cNvPr>
          <p:cNvGraphicFramePr>
            <a:graphicFrameLocks noChangeAspect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3247071014"/>
              </p:ext>
            </p:extLst>
          </p:nvPr>
        </p:nvGraphicFramePr>
        <p:xfrm>
          <a:off x="5995540" y="3406688"/>
          <a:ext cx="444500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9" name="Equation" r:id="rId16" imgW="139700" imgH="228600" progId="Equation.DSMT4">
                  <p:embed/>
                </p:oleObj>
              </mc:Choice>
              <mc:Fallback>
                <p:oleObj name="Equation" r:id="rId16" imgW="139700" imgH="2286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995540" y="3406688"/>
                        <a:ext cx="444500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92B11BF-8AF6-5A9E-F5EA-1A2ED1242B50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5917251" y="3017622"/>
            <a:ext cx="355819" cy="457341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CD831F8-58DF-32B0-FAA6-5A7AB8D778C5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 flipH="1" flipV="1">
            <a:off x="6535532" y="3406688"/>
            <a:ext cx="764776" cy="3073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3990F0C-31E7-0271-C11B-7AD1E7CFCB61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7272997" y="3386292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threshold</a:t>
            </a:r>
          </a:p>
        </p:txBody>
      </p:sp>
    </p:spTree>
    <p:extLst>
      <p:ext uri="{BB962C8B-B14F-4D97-AF65-F5344CB8AC3E}">
        <p14:creationId xmlns:p14="http://schemas.microsoft.com/office/powerpoint/2010/main" val="296115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2381447"/>
            <a:ext cx="8229600" cy="4044445"/>
          </a:xfrm>
        </p:spPr>
        <p:txBody>
          <a:bodyPr/>
          <a:lstStyle/>
          <a:p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Determines:</a:t>
            </a:r>
          </a:p>
          <a:p>
            <a:pPr lvl="1"/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if a chunk can be retrieved: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which chunk is retrieved: highest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retrieval time: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935319536"/>
              </p:ext>
            </p:extLst>
          </p:nvPr>
        </p:nvGraphicFramePr>
        <p:xfrm>
          <a:off x="1887103" y="1383618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2" name="Equation" r:id="rId13" imgW="1409700" imgH="228600" progId="Equation.DSMT4">
                  <p:embed/>
                </p:oleObj>
              </mc:Choice>
              <mc:Fallback>
                <p:oleObj name="Equation" r:id="rId13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887103" y="1383618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3068232465"/>
              </p:ext>
            </p:extLst>
          </p:nvPr>
        </p:nvGraphicFramePr>
        <p:xfrm>
          <a:off x="5129972" y="2879888"/>
          <a:ext cx="1170408" cy="7273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3" name="Equation" r:id="rId15" imgW="368300" imgH="228600" progId="Equation.DSMT4">
                  <p:embed/>
                </p:oleObj>
              </mc:Choice>
              <mc:Fallback>
                <p:oleObj name="Equation" r:id="rId15" imgW="3683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129972" y="2879888"/>
                        <a:ext cx="1170408" cy="7273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66E6EE5-4706-268A-B8F3-25E547D7CA74}"/>
              </a:ext>
            </a:extLst>
          </p:cNvPr>
          <p:cNvGraphicFramePr>
            <a:graphicFrameLocks noChangeAspect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1492177725"/>
              </p:ext>
            </p:extLst>
          </p:nvPr>
        </p:nvGraphicFramePr>
        <p:xfrm>
          <a:off x="3302000" y="3900610"/>
          <a:ext cx="1725613" cy="627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4" name="Equation" r:id="rId17" imgW="558800" imgH="203200" progId="Equation.DSMT4">
                  <p:embed/>
                </p:oleObj>
              </mc:Choice>
              <mc:Fallback>
                <p:oleObj name="Equation" r:id="rId17" imgW="558800" imgH="203200" progId="Equation.DSMT4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302000" y="3900610"/>
                        <a:ext cx="1725613" cy="627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148DED7-90F8-54C0-27AF-6DF8893D4647}"/>
              </a:ext>
            </a:extLst>
          </p:cNvPr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2496402738"/>
              </p:ext>
            </p:extLst>
          </p:nvPr>
        </p:nvGraphicFramePr>
        <p:xfrm>
          <a:off x="5995540" y="3406688"/>
          <a:ext cx="444500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5" name="Equation" r:id="rId19" imgW="139700" imgH="228600" progId="Equation.DSMT4">
                  <p:embed/>
                </p:oleObj>
              </mc:Choice>
              <mc:Fallback>
                <p:oleObj name="Equation" r:id="rId19" imgW="139700" imgH="2286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995540" y="3406688"/>
                        <a:ext cx="444500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92B11BF-8AF6-5A9E-F5EA-1A2ED1242B50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917251" y="3017622"/>
            <a:ext cx="355819" cy="457341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CD831F8-58DF-32B0-FAA6-5A7AB8D778C5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 flipH="1" flipV="1">
            <a:off x="6535532" y="3406688"/>
            <a:ext cx="764776" cy="3073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3990F0C-31E7-0271-C11B-7AD1E7CFCB61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7272997" y="3386292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threshold</a:t>
            </a:r>
          </a:p>
        </p:txBody>
      </p:sp>
    </p:spTree>
    <p:extLst>
      <p:ext uri="{BB962C8B-B14F-4D97-AF65-F5344CB8AC3E}">
        <p14:creationId xmlns:p14="http://schemas.microsoft.com/office/powerpoint/2010/main" val="349625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2381447"/>
            <a:ext cx="8229600" cy="4044445"/>
          </a:xfrm>
        </p:spPr>
        <p:txBody>
          <a:bodyPr/>
          <a:lstStyle/>
          <a:p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Determines:</a:t>
            </a:r>
          </a:p>
          <a:p>
            <a:pPr lvl="1"/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</a:rPr>
              <a:t>if a chunk can be retrieved: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which chunk is retrieved: highest</a:t>
            </a:r>
          </a:p>
          <a:p>
            <a:pPr lvl="1"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retrieval time: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948802632"/>
              </p:ext>
            </p:extLst>
          </p:nvPr>
        </p:nvGraphicFramePr>
        <p:xfrm>
          <a:off x="1887103" y="1383618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6" name="Equation" r:id="rId16" imgW="1409700" imgH="228600" progId="Equation.DSMT4">
                  <p:embed/>
                </p:oleObj>
              </mc:Choice>
              <mc:Fallback>
                <p:oleObj name="Equation" r:id="rId16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887103" y="1383618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4026519300"/>
              </p:ext>
            </p:extLst>
          </p:nvPr>
        </p:nvGraphicFramePr>
        <p:xfrm>
          <a:off x="5129972" y="2879888"/>
          <a:ext cx="1170408" cy="7273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7" name="Equation" r:id="rId18" imgW="368300" imgH="228600" progId="Equation.DSMT4">
                  <p:embed/>
                </p:oleObj>
              </mc:Choice>
              <mc:Fallback>
                <p:oleObj name="Equation" r:id="rId18" imgW="3683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129972" y="2879888"/>
                        <a:ext cx="1170408" cy="7273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66E6EE5-4706-268A-B8F3-25E547D7CA74}"/>
              </a:ext>
            </a:extLst>
          </p:cNvPr>
          <p:cNvGraphicFramePr>
            <a:graphicFrameLocks noChangeAspect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1873857257"/>
              </p:ext>
            </p:extLst>
          </p:nvPr>
        </p:nvGraphicFramePr>
        <p:xfrm>
          <a:off x="3302000" y="3900610"/>
          <a:ext cx="1725613" cy="627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8" name="Equation" r:id="rId20" imgW="558800" imgH="203200" progId="Equation.DSMT4">
                  <p:embed/>
                </p:oleObj>
              </mc:Choice>
              <mc:Fallback>
                <p:oleObj name="Equation" r:id="rId20" imgW="558800" imgH="203200" progId="Equation.DSMT4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302000" y="3900610"/>
                        <a:ext cx="1725613" cy="627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148DED7-90F8-54C0-27AF-6DF8893D4647}"/>
              </a:ext>
            </a:extLst>
          </p:cNvPr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1938427958"/>
              </p:ext>
            </p:extLst>
          </p:nvPr>
        </p:nvGraphicFramePr>
        <p:xfrm>
          <a:off x="5995540" y="3406688"/>
          <a:ext cx="444500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9" name="Equation" r:id="rId22" imgW="139700" imgH="228600" progId="Equation.DSMT4">
                  <p:embed/>
                </p:oleObj>
              </mc:Choice>
              <mc:Fallback>
                <p:oleObj name="Equation" r:id="rId22" imgW="139700" imgH="2286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5995540" y="3406688"/>
                        <a:ext cx="444500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92B11BF-8AF6-5A9E-F5EA-1A2ED1242B50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917251" y="3017622"/>
            <a:ext cx="355819" cy="457341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CD831F8-58DF-32B0-FAA6-5A7AB8D778C5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 flipH="1" flipV="1">
            <a:off x="6535532" y="3406688"/>
            <a:ext cx="764776" cy="3073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3990F0C-31E7-0271-C11B-7AD1E7CFCB61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7272997" y="3386292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threshold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71DE7D9-B567-BBE2-68E6-5D3A5263D268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4226170" y="4022617"/>
            <a:ext cx="252801" cy="457341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5EBE1AA-B5A9-98D8-7126-A304622B9172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 flipH="1" flipV="1">
            <a:off x="4478971" y="4643761"/>
            <a:ext cx="341387" cy="6997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13366AE-9197-3EBF-DE9D-8FA48374311B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4240337" y="5343463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latency factor</a:t>
            </a:r>
          </a:p>
        </p:txBody>
      </p:sp>
    </p:spTree>
    <p:extLst>
      <p:ext uri="{BB962C8B-B14F-4D97-AF65-F5344CB8AC3E}">
        <p14:creationId xmlns:p14="http://schemas.microsoft.com/office/powerpoint/2010/main" val="315678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Retrieval Time</a:t>
            </a:r>
          </a:p>
        </p:txBody>
      </p:sp>
    </p:spTree>
    <p:extLst>
      <p:ext uri="{BB962C8B-B14F-4D97-AF65-F5344CB8AC3E}">
        <p14:creationId xmlns:p14="http://schemas.microsoft.com/office/powerpoint/2010/main" val="28365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0EC7F3-071A-FA1B-706B-0E109D3F47D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079" y="1534459"/>
            <a:ext cx="5277270" cy="48419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/>
              <a:t>Retrieval Time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D1C20D5-5C65-E164-D9D0-4196A6D4D16C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886658482"/>
              </p:ext>
            </p:extLst>
          </p:nvPr>
        </p:nvGraphicFramePr>
        <p:xfrm>
          <a:off x="5391725" y="1634862"/>
          <a:ext cx="1429395" cy="5197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8" name="Equation" r:id="rId8" imgW="558800" imgH="203200" progId="Equation.DSMT4">
                  <p:embed/>
                </p:oleObj>
              </mc:Choice>
              <mc:Fallback>
                <p:oleObj name="Equation" r:id="rId8" imgW="558800" imgH="203200" progId="Equation.DSMT4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91725" y="1634862"/>
                        <a:ext cx="1429395" cy="5197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955DFC8-E0ED-2C14-F1ED-3B84A508D3DD}"/>
              </a:ext>
            </a:extLst>
          </p:cNvPr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3648425963"/>
              </p:ext>
            </p:extLst>
          </p:nvPr>
        </p:nvGraphicFramePr>
        <p:xfrm>
          <a:off x="5986165" y="2165350"/>
          <a:ext cx="849313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9" name="Equation" r:id="rId10" imgW="342900" imgH="165100" progId="Equation.DSMT4">
                  <p:embed/>
                </p:oleObj>
              </mc:Choice>
              <mc:Fallback>
                <p:oleObj name="Equation" r:id="rId10" imgW="342900" imgH="165100" progId="Equation.DSMT4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986165" y="2165350"/>
                        <a:ext cx="849313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7171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3326155" y="1340694"/>
            <a:ext cx="6502400" cy="6502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Our memory is full of facts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00496"/>
            <a:ext cx="3676964" cy="51183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How can we retrieve </a:t>
            </a:r>
            <a:r>
              <a:rPr lang="en-US">
                <a:solidFill>
                  <a:srgbClr val="990000"/>
                </a:solidFill>
                <a:latin typeface="Source Sans Pro Light" panose="020B0403030403020204" pitchFamily="34" charset="0"/>
                <a:ea typeface="ＭＳ Ｐゴシック" charset="0"/>
              </a:rPr>
              <a:t>what</a:t>
            </a: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 we need, </a:t>
            </a:r>
            <a:b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</a:br>
            <a:r>
              <a:rPr lang="en-US">
                <a:solidFill>
                  <a:srgbClr val="990000"/>
                </a:solidFill>
                <a:latin typeface="Source Sans Pro Light" panose="020B0403030403020204" pitchFamily="34" charset="0"/>
                <a:ea typeface="ＭＳ Ｐゴシック" charset="0"/>
              </a:rPr>
              <a:t>when</a:t>
            </a: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 we need it?</a:t>
            </a:r>
          </a:p>
          <a:p>
            <a:pPr marL="0" indent="0">
              <a:buNone/>
            </a:pPr>
            <a:endParaRPr lang="en-US" dirty="0">
              <a:ea typeface="ＭＳ Ｐゴシック" charset="0"/>
            </a:endParaRPr>
          </a:p>
          <a:p>
            <a:pPr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What is available?</a:t>
            </a:r>
          </a:p>
          <a:p>
            <a:pPr>
              <a:buChar char=" "/>
            </a:pPr>
            <a:r>
              <a:rPr lang="en-US" sz="2400">
                <a:ea typeface="ＭＳ Ｐゴシック" charset="0"/>
              </a:rPr>
              <a:t>           </a:t>
            </a:r>
            <a:br>
              <a:rPr lang="en-US" sz="2400">
                <a:ea typeface="ＭＳ Ｐゴシック" charset="0"/>
              </a:rPr>
            </a:br>
            <a:r>
              <a:rPr lang="en-US" sz="2400">
                <a:ea typeface="ＭＳ Ｐゴシック" charset="0"/>
              </a:rPr>
              <a:t>              </a:t>
            </a:r>
            <a:endParaRPr lang="en-US" sz="2400" dirty="0">
              <a:ea typeface="ＭＳ Ｐゴシック" charset="0"/>
            </a:endParaRPr>
          </a:p>
          <a:p>
            <a:pPr>
              <a:buChar char=" "/>
            </a:pPr>
            <a:r>
              <a:rPr lang="en-US" sz="2400">
                <a:ea typeface="ＭＳ Ｐゴシック" charset="0"/>
              </a:rPr>
              <a:t>               </a:t>
            </a:r>
            <a:br>
              <a:rPr lang="en-US" sz="2400">
                <a:ea typeface="ＭＳ Ｐゴシック" charset="0"/>
              </a:rPr>
            </a:br>
            <a:r>
              <a:rPr lang="en-US" sz="2400">
                <a:ea typeface="ＭＳ Ｐゴシック" charset="0"/>
              </a:rPr>
              <a:t>                 </a:t>
            </a:r>
            <a:endParaRPr lang="en-US" sz="2400" dirty="0">
              <a:ea typeface="ＭＳ Ｐゴシック" charset="0"/>
            </a:endParaRPr>
          </a:p>
        </p:txBody>
      </p:sp>
      <p:sp>
        <p:nvSpPr>
          <p:cNvPr id="4" name="Oval 3"/>
          <p:cNvSpPr/>
          <p:nvPr>
            <p:custDataLst>
              <p:tags r:id="rId4"/>
            </p:custDataLst>
          </p:nvPr>
        </p:nvSpPr>
        <p:spPr>
          <a:xfrm rot="205713">
            <a:off x="4610741" y="1581373"/>
            <a:ext cx="4388045" cy="2713382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7699479" y="2749608"/>
            <a:ext cx="830697" cy="9511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6245433" y="1600496"/>
            <a:ext cx="877925" cy="14266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5151853" y="2011084"/>
            <a:ext cx="694212" cy="147704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5704312" y="3027125"/>
            <a:ext cx="1302525" cy="922012"/>
          </a:xfrm>
          <a:prstGeom prst="rect">
            <a:avLst/>
          </a:prstGeom>
        </p:spPr>
      </p:pic>
      <p:sp>
        <p:nvSpPr>
          <p:cNvPr id="6" name="TextBox 5"/>
          <p:cNvSpPr txBox="1"/>
          <p:nvPr>
            <p:custDataLst>
              <p:tags r:id="rId9"/>
            </p:custDataLst>
          </p:nvPr>
        </p:nvSpPr>
        <p:spPr>
          <a:xfrm>
            <a:off x="7400857" y="2201147"/>
            <a:ext cx="10526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2+3=5</a:t>
            </a:r>
          </a:p>
        </p:txBody>
      </p:sp>
      <p:pic>
        <p:nvPicPr>
          <p:cNvPr id="10" name="Picture 9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6458247" y="2891409"/>
            <a:ext cx="1264760" cy="114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5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0EC7F3-071A-FA1B-706B-0E109D3F47D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079" y="1534459"/>
            <a:ext cx="5277270" cy="48419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/>
              <a:t>Retrieval Time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D1C20D5-5C65-E164-D9D0-4196A6D4D16C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4098856485"/>
              </p:ext>
            </p:extLst>
          </p:nvPr>
        </p:nvGraphicFramePr>
        <p:xfrm>
          <a:off x="5391725" y="1634862"/>
          <a:ext cx="1429395" cy="5197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3" name="Equation" r:id="rId11" imgW="558800" imgH="203200" progId="Equation.DSMT4">
                  <p:embed/>
                </p:oleObj>
              </mc:Choice>
              <mc:Fallback>
                <p:oleObj name="Equation" r:id="rId11" imgW="558800" imgH="203200" progId="Equation.DSMT4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391725" y="1634862"/>
                        <a:ext cx="1429395" cy="5197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955DFC8-E0ED-2C14-F1ED-3B84A508D3DD}"/>
              </a:ext>
            </a:extLst>
          </p:cNvPr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1661975736"/>
              </p:ext>
            </p:extLst>
          </p:nvPr>
        </p:nvGraphicFramePr>
        <p:xfrm>
          <a:off x="5986165" y="2165350"/>
          <a:ext cx="849313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4" name="Equation" r:id="rId13" imgW="342900" imgH="165100" progId="Equation.DSMT4">
                  <p:embed/>
                </p:oleObj>
              </mc:Choice>
              <mc:Fallback>
                <p:oleObj name="Equation" r:id="rId13" imgW="342900" imgH="165100" progId="Equation.DSMT4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986165" y="2165350"/>
                        <a:ext cx="849313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B369B01-E41A-4571-33A8-C275C9C10471}"/>
              </a:ext>
            </a:extLst>
          </p:cNvPr>
          <p:cNvGraphicFramePr>
            <a:graphicFrameLocks noChangeAspect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2780789242"/>
              </p:ext>
            </p:extLst>
          </p:nvPr>
        </p:nvGraphicFramePr>
        <p:xfrm>
          <a:off x="3716226" y="5664301"/>
          <a:ext cx="403225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5" name="Equation" r:id="rId15" imgW="127000" imgH="139700" progId="Equation.DSMT4">
                  <p:embed/>
                </p:oleObj>
              </mc:Choice>
              <mc:Fallback>
                <p:oleObj name="Equation" r:id="rId15" imgW="127000" imgH="139700" progId="Equation.DSMT4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716226" y="5664301"/>
                        <a:ext cx="403225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455D83-8FBB-22AA-7D56-22A061231A2D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 flipH="1">
            <a:off x="2878074" y="5987638"/>
            <a:ext cx="838152" cy="3887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9F2688A-6793-2F8B-4C0B-ACE4FBA872C7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212203" y="5899327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threshold</a:t>
            </a:r>
          </a:p>
        </p:txBody>
      </p:sp>
    </p:spTree>
    <p:extLst>
      <p:ext uri="{BB962C8B-B14F-4D97-AF65-F5344CB8AC3E}">
        <p14:creationId xmlns:p14="http://schemas.microsoft.com/office/powerpoint/2010/main" val="37467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7A3132EF-8DBA-3870-E67F-7C183599C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0EC7F3-071A-FA1B-706B-0E109D3F47D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079" y="1534459"/>
            <a:ext cx="5277270" cy="4841921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3282AF6-85E2-E5B5-940F-FD3007D31ECA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915935271"/>
              </p:ext>
            </p:extLst>
          </p:nvPr>
        </p:nvGraphicFramePr>
        <p:xfrm>
          <a:off x="4821971" y="46913"/>
          <a:ext cx="1170408" cy="7273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7" name="Equation" r:id="rId12" imgW="368300" imgH="228600" progId="Equation.DSMT4">
                  <p:embed/>
                </p:oleObj>
              </mc:Choice>
              <mc:Fallback>
                <p:oleObj name="Equation" r:id="rId12" imgW="368300" imgH="228600" progId="Equation.DSMT4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821971" y="46913"/>
                        <a:ext cx="1170408" cy="7273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B369B01-E41A-4571-33A8-C275C9C10471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2718095730"/>
              </p:ext>
            </p:extLst>
          </p:nvPr>
        </p:nvGraphicFramePr>
        <p:xfrm>
          <a:off x="3716226" y="5664301"/>
          <a:ext cx="403225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8" name="Equation" r:id="rId14" imgW="127000" imgH="139700" progId="Equation.DSMT4">
                  <p:embed/>
                </p:oleObj>
              </mc:Choice>
              <mc:Fallback>
                <p:oleObj name="Equation" r:id="rId14" imgW="127000" imgH="139700" progId="Equation.DSMT4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716226" y="5664301"/>
                        <a:ext cx="403225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455D83-8FBB-22AA-7D56-22A061231A2D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H="1">
            <a:off x="2878074" y="5987638"/>
            <a:ext cx="838152" cy="3887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9F2688A-6793-2F8B-4C0B-ACE4FBA872C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212203" y="5899327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threshold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D266FA-1A10-0EC9-34AD-E58A77AFE9A7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4551040" y="659924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success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ABE665B5-ABD5-9212-0481-C1C9FC85ACA6}"/>
              </a:ext>
            </a:extLst>
          </p:cNvPr>
          <p:cNvGraphicFramePr>
            <a:graphicFrameLocks noChangeAspect="1"/>
          </p:cNvGraphicFramePr>
          <p:nvPr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2897676"/>
              </p:ext>
            </p:extLst>
          </p:nvPr>
        </p:nvGraphicFramePr>
        <p:xfrm>
          <a:off x="6366558" y="383725"/>
          <a:ext cx="2392362" cy="74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9" name="Equation" r:id="rId16" imgW="774700" imgH="241300" progId="Equation.DSMT4">
                  <p:embed/>
                </p:oleObj>
              </mc:Choice>
              <mc:Fallback>
                <p:oleObj name="Equation" r:id="rId16" imgW="774700" imgH="241300" progId="Equation.DSMT4">
                  <p:embed/>
                  <p:pic>
                    <p:nvPicPr>
                      <p:cNvPr id="18" name="Object 17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366558" y="383725"/>
                        <a:ext cx="2392362" cy="746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5FB654E-425B-8D84-3BB4-F51E3697D320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 flipV="1">
            <a:off x="3925830" y="35573"/>
            <a:ext cx="0" cy="1567118"/>
          </a:xfrm>
          <a:prstGeom prst="line">
            <a:avLst/>
          </a:prstGeom>
          <a:ln w="19050" cmpd="sng"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477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7A3132EF-8DBA-3870-E67F-7C183599C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0EC7F3-071A-FA1B-706B-0E109D3F47D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079" y="1534459"/>
            <a:ext cx="5277270" cy="4841921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3282AF6-85E2-E5B5-940F-FD3007D31ECA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267722532"/>
              </p:ext>
            </p:extLst>
          </p:nvPr>
        </p:nvGraphicFramePr>
        <p:xfrm>
          <a:off x="4821971" y="46913"/>
          <a:ext cx="1170408" cy="7273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3" name="Equation" r:id="rId16" imgW="368300" imgH="228600" progId="Equation.DSMT4">
                  <p:embed/>
                </p:oleObj>
              </mc:Choice>
              <mc:Fallback>
                <p:oleObj name="Equation" r:id="rId16" imgW="368300" imgH="228600" progId="Equation.DSMT4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821971" y="46913"/>
                        <a:ext cx="1170408" cy="7273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A13F9C1-8B88-638E-E170-1292C01FF598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29916591"/>
              </p:ext>
            </p:extLst>
          </p:nvPr>
        </p:nvGraphicFramePr>
        <p:xfrm>
          <a:off x="119740" y="383725"/>
          <a:ext cx="2428875" cy="83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4" name="Equation" r:id="rId18" imgW="736600" imgH="254000" progId="Equation.DSMT4">
                  <p:embed/>
                </p:oleObj>
              </mc:Choice>
              <mc:Fallback>
                <p:oleObj name="Equation" r:id="rId18" imgW="736600" imgH="254000" progId="Equation.DSMT4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19740" y="383725"/>
                        <a:ext cx="2428875" cy="83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B369B01-E41A-4571-33A8-C275C9C10471}"/>
              </a:ext>
            </a:extLst>
          </p:cNvPr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3908612869"/>
              </p:ext>
            </p:extLst>
          </p:nvPr>
        </p:nvGraphicFramePr>
        <p:xfrm>
          <a:off x="3716226" y="5664301"/>
          <a:ext cx="403225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5" name="Equation" r:id="rId20" imgW="127000" imgH="139700" progId="Equation.DSMT4">
                  <p:embed/>
                </p:oleObj>
              </mc:Choice>
              <mc:Fallback>
                <p:oleObj name="Equation" r:id="rId20" imgW="127000" imgH="139700" progId="Equation.DSMT4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716226" y="5664301"/>
                        <a:ext cx="403225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455D83-8FBB-22AA-7D56-22A061231A2D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flipH="1">
            <a:off x="2878074" y="5987638"/>
            <a:ext cx="838152" cy="3887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9F2688A-6793-2F8B-4C0B-ACE4FBA872C7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212203" y="5899327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threshold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D266FA-1A10-0EC9-34AD-E58A77AFE9A7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4551040" y="659924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success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AC5A02A4-A89D-15FD-4F96-F0EEED82CB8D}"/>
              </a:ext>
            </a:extLst>
          </p:cNvPr>
          <p:cNvGraphicFramePr>
            <a:graphicFrameLocks noChangeAspect="1"/>
          </p:cNvGraphicFramePr>
          <p:nvPr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4160525246"/>
              </p:ext>
            </p:extLst>
          </p:nvPr>
        </p:nvGraphicFramePr>
        <p:xfrm>
          <a:off x="2611112" y="46913"/>
          <a:ext cx="1170408" cy="7273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6" name="Equation" r:id="rId22" imgW="368300" imgH="228600" progId="Equation.DSMT4">
                  <p:embed/>
                </p:oleObj>
              </mc:Choice>
              <mc:Fallback>
                <p:oleObj name="Equation" r:id="rId22" imgW="368300" imgH="228600" progId="Equation.DSMT4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611112" y="46913"/>
                        <a:ext cx="1170408" cy="7273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1E746E2-12CE-1BEF-CA71-D0C61B8F86BF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2340181" y="659924"/>
            <a:ext cx="1779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retrieval failure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ABE665B5-ABD5-9212-0481-C1C9FC85ACA6}"/>
              </a:ext>
            </a:extLst>
          </p:cNvPr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20188590"/>
              </p:ext>
            </p:extLst>
          </p:nvPr>
        </p:nvGraphicFramePr>
        <p:xfrm>
          <a:off x="6366558" y="383725"/>
          <a:ext cx="2392362" cy="74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7" name="Equation" r:id="rId24" imgW="774700" imgH="241300" progId="Equation.DSMT4">
                  <p:embed/>
                </p:oleObj>
              </mc:Choice>
              <mc:Fallback>
                <p:oleObj name="Equation" r:id="rId24" imgW="774700" imgH="241300" progId="Equation.DSMT4">
                  <p:embed/>
                  <p:pic>
                    <p:nvPicPr>
                      <p:cNvPr id="18" name="Object 17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66558" y="383725"/>
                        <a:ext cx="2392362" cy="746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5FB654E-425B-8D84-3BB4-F51E3697D320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 flipV="1">
            <a:off x="3925830" y="35573"/>
            <a:ext cx="0" cy="1567118"/>
          </a:xfrm>
          <a:prstGeom prst="line">
            <a:avLst/>
          </a:prstGeom>
          <a:ln w="19050" cmpd="sng"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0DE22E4-E4A5-1DC4-FE64-4289A39EB903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2548615" y="4426135"/>
            <a:ext cx="1377215" cy="0"/>
          </a:xfrm>
          <a:prstGeom prst="line">
            <a:avLst/>
          </a:prstGeom>
          <a:ln w="19050" cmpd="sng">
            <a:solidFill>
              <a:srgbClr val="1F78B4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499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2381447"/>
            <a:ext cx="8229600" cy="4044445"/>
          </a:xfrm>
        </p:spPr>
        <p:txBody>
          <a:bodyPr/>
          <a:lstStyle/>
          <a:p>
            <a:pPr>
              <a:buChar char=" "/>
            </a:pPr>
            <a:r>
              <a:rPr lang="en-US" i="1">
                <a:latin typeface="Gill Sans"/>
                <a:cs typeface="Gill Sans"/>
              </a:rPr>
              <a:t> </a:t>
            </a:r>
            <a:r>
              <a:rPr lang="en-US" i="1" baseline="-25000">
                <a:latin typeface="Gill Sans"/>
                <a:cs typeface="Gill Sans"/>
              </a:rPr>
              <a:t> </a:t>
            </a:r>
            <a:r>
              <a:rPr lang="en-US">
                <a:latin typeface="Gill Sans"/>
                <a:cs typeface="Gill Sans"/>
              </a:rPr>
              <a:t> </a:t>
            </a:r>
            <a:r>
              <a:rPr lang="en-US"/>
              <a:t>                                            </a:t>
            </a:r>
            <a:br>
              <a:rPr lang="en-US"/>
            </a:br>
            <a:r>
              <a:rPr lang="en-US"/>
              <a:t>                    </a:t>
            </a:r>
            <a:endParaRPr lang="en-US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custDataLst>
              <p:tags r:id="rId4"/>
            </p:custDataLst>
          </p:nvPr>
        </p:nvGraphicFramePr>
        <p:xfrm>
          <a:off x="1887103" y="1383618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3" name="Equation" r:id="rId7" imgW="1409700" imgH="228600" progId="Equation.DSMT4">
                  <p:embed/>
                </p:oleObj>
              </mc:Choice>
              <mc:Fallback>
                <p:oleObj name="Equation" r:id="rId7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87103" y="1383618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676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2381447"/>
            <a:ext cx="8229600" cy="4044445"/>
          </a:xfrm>
        </p:spPr>
        <p:txBody>
          <a:bodyPr/>
          <a:lstStyle/>
          <a:p>
            <a:pPr>
              <a:defRPr/>
            </a:pPr>
            <a:r>
              <a:rPr kumimoji="0" lang="en-US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A</a:t>
            </a:r>
            <a:r>
              <a:rPr kumimoji="0" lang="en-US" i="1" strike="noStrike" kern="1200" cap="none" spc="0" normalizeH="0" baseline="-2500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i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 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estimates the odds that a fact is needed in the current context</a:t>
            </a:r>
            <a:endParaRPr lang="en-US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96502597"/>
              </p:ext>
            </p:extLst>
          </p:nvPr>
        </p:nvGraphicFramePr>
        <p:xfrm>
          <a:off x="1887103" y="1383618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7" name="Equation" r:id="rId7" imgW="1409700" imgH="228600" progId="Equation.DSMT4">
                  <p:embed/>
                </p:oleObj>
              </mc:Choice>
              <mc:Fallback>
                <p:oleObj name="Equation" r:id="rId7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87103" y="1383618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946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2381447"/>
            <a:ext cx="8229600" cy="4044445"/>
          </a:xfrm>
        </p:spPr>
        <p:txBody>
          <a:bodyPr/>
          <a:lstStyle/>
          <a:p>
            <a:pPr>
              <a:defRPr/>
            </a:pPr>
            <a:r>
              <a:rPr kumimoji="0" lang="en-US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A</a:t>
            </a:r>
            <a:r>
              <a:rPr kumimoji="0" lang="en-US" i="1" strike="noStrike" kern="1200" cap="none" spc="0" normalizeH="0" baseline="-2500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i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 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estimates the odds that a fact is needed in the current context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285E961-8324-12B6-6AE8-451122490654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798231079"/>
              </p:ext>
            </p:extLst>
          </p:nvPr>
        </p:nvGraphicFramePr>
        <p:xfrm>
          <a:off x="2214913" y="3766955"/>
          <a:ext cx="5021036" cy="104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2" name="Equation" r:id="rId8" imgW="1092200" imgH="228600" progId="Equation.DSMT4">
                  <p:embed/>
                </p:oleObj>
              </mc:Choice>
              <mc:Fallback>
                <p:oleObj name="Equation" r:id="rId8" imgW="1092200" imgH="228600" progId="Equation.DSMT4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14913" y="3766955"/>
                        <a:ext cx="5021036" cy="104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1568058993"/>
              </p:ext>
            </p:extLst>
          </p:nvPr>
        </p:nvGraphicFramePr>
        <p:xfrm>
          <a:off x="1887103" y="1383618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3" name="Equation" r:id="rId10" imgW="1409700" imgH="228600" progId="Equation.DSMT4">
                  <p:embed/>
                </p:oleObj>
              </mc:Choice>
              <mc:Fallback>
                <p:oleObj name="Equation" r:id="rId10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887103" y="1383618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219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2381447"/>
            <a:ext cx="8229600" cy="4044445"/>
          </a:xfrm>
        </p:spPr>
        <p:txBody>
          <a:bodyPr/>
          <a:lstStyle/>
          <a:p>
            <a:pPr>
              <a:defRPr/>
            </a:pPr>
            <a:r>
              <a:rPr kumimoji="0" lang="en-US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A</a:t>
            </a:r>
            <a:r>
              <a:rPr kumimoji="0" lang="en-US" i="1" strike="noStrike" kern="1200" cap="none" spc="0" normalizeH="0" baseline="-2500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i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 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estimates the odds that a fact is needed in the current context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285E961-8324-12B6-6AE8-451122490654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928221244"/>
              </p:ext>
            </p:extLst>
          </p:nvPr>
        </p:nvGraphicFramePr>
        <p:xfrm>
          <a:off x="2214913" y="3766955"/>
          <a:ext cx="5021036" cy="104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6" name="Equation" r:id="rId11" imgW="1092200" imgH="228600" progId="Equation.DSMT4">
                  <p:embed/>
                </p:oleObj>
              </mc:Choice>
              <mc:Fallback>
                <p:oleObj name="Equation" r:id="rId11" imgW="1092200" imgH="228600" progId="Equation.DSMT4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14913" y="3766955"/>
                        <a:ext cx="5021036" cy="104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008B567-6682-E9BC-7B6E-B5ACA2A925F2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311174" y="3766955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7F044C8-4BB7-E226-9687-353A5F7ECD6D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flipH="1">
            <a:off x="3311174" y="4997833"/>
            <a:ext cx="294831" cy="5670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5D9818D-8FC1-B0BB-2519-46C850E67D4B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372696" y="5579727"/>
            <a:ext cx="41532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base-level activation: odds regardless of context</a:t>
            </a:r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2799720035"/>
              </p:ext>
            </p:extLst>
          </p:nvPr>
        </p:nvGraphicFramePr>
        <p:xfrm>
          <a:off x="1887103" y="1383618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7" name="Equation" r:id="rId13" imgW="1409700" imgH="228600" progId="Equation.DSMT4">
                  <p:embed/>
                </p:oleObj>
              </mc:Choice>
              <mc:Fallback>
                <p:oleObj name="Equation" r:id="rId13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887103" y="1383618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729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Activation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2381447"/>
            <a:ext cx="8229600" cy="4044445"/>
          </a:xfrm>
        </p:spPr>
        <p:txBody>
          <a:bodyPr/>
          <a:lstStyle/>
          <a:p>
            <a:pPr>
              <a:defRPr/>
            </a:pPr>
            <a:r>
              <a:rPr kumimoji="0" lang="en-US" i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A</a:t>
            </a:r>
            <a:r>
              <a:rPr kumimoji="0" lang="en-US" i="1" strike="noStrike" kern="1200" cap="none" spc="0" normalizeH="0" baseline="-2500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i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Gill Sans" panose="020B0502020104020203" pitchFamily="34" charset="-79"/>
                <a:ea typeface="+mn-ea"/>
                <a:cs typeface="Gill Sans"/>
              </a:rPr>
              <a:t> 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estimates the odds that a fact is needed in the current context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285E961-8324-12B6-6AE8-451122490654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280983777"/>
              </p:ext>
            </p:extLst>
          </p:nvPr>
        </p:nvGraphicFramePr>
        <p:xfrm>
          <a:off x="2214913" y="3766955"/>
          <a:ext cx="5021036" cy="104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0" name="Equation" r:id="rId14" imgW="1092200" imgH="228600" progId="Equation.DSMT4">
                  <p:embed/>
                </p:oleObj>
              </mc:Choice>
              <mc:Fallback>
                <p:oleObj name="Equation" r:id="rId14" imgW="1092200" imgH="228600" progId="Equation.DSMT4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214913" y="3766955"/>
                        <a:ext cx="5021036" cy="104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008B567-6682-E9BC-7B6E-B5ACA2A925F2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311174" y="3766955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7F044C8-4BB7-E226-9687-353A5F7ECD6D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 flipH="1">
            <a:off x="3311174" y="4997833"/>
            <a:ext cx="294831" cy="5670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5D9818D-8FC1-B0BB-2519-46C850E67D4B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372696" y="5579727"/>
            <a:ext cx="41532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base-level activation: odds regardless of context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C788FAE-7D42-286C-A2C7-11031549E28E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4393425" y="3766955"/>
            <a:ext cx="680378" cy="1049438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C0BA699-D8C1-8516-52D8-47FCB98AAFC9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4861324" y="4997833"/>
            <a:ext cx="382351" cy="5670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1CA91B5-D28B-2BE1-BFB9-611ED6D2EB52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4545725" y="5579727"/>
            <a:ext cx="25750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influence of current context</a:t>
            </a:r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3725285004"/>
              </p:ext>
            </p:extLst>
          </p:nvPr>
        </p:nvGraphicFramePr>
        <p:xfrm>
          <a:off x="1887103" y="1383618"/>
          <a:ext cx="5585718" cy="9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1" name="Equation" r:id="rId16" imgW="1409700" imgH="228600" progId="Equation.DSMT4">
                  <p:embed/>
                </p:oleObj>
              </mc:Choice>
              <mc:Fallback>
                <p:oleObj name="Equation" r:id="rId16" imgW="1409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887103" y="1383618"/>
                        <a:ext cx="5585718" cy="9040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352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/>
        <p:txBody>
          <a:bodyPr/>
          <a:lstStyle/>
          <a:p>
            <a:pPr>
              <a:buChar char=" "/>
            </a:pPr>
            <a:r>
              <a:rPr lang="en-US"/>
              <a:t>             </a:t>
            </a:r>
            <a:r>
              <a:rPr lang="en-US" b="1">
                <a:latin typeface="Source Sans Pro Semibold" charset="0"/>
                <a:ea typeface="Source Sans Pro Semibold" charset="0"/>
                <a:cs typeface="Source Sans Pro Semibold" charset="0"/>
              </a:rPr>
              <a:t>    </a:t>
            </a:r>
            <a:r>
              <a:rPr lang="en-US"/>
              <a:t>                             </a:t>
            </a:r>
            <a:br>
              <a:rPr lang="en-US"/>
            </a:br>
            <a:r>
              <a:rPr lang="en-US"/>
              <a:t>                        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custDataLst>
              <p:tags r:id="rId4"/>
            </p:custData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4" name="Equation" r:id="rId7" imgW="114300" imgH="177800" progId="Equation.DSMT4">
                  <p:embed/>
                </p:oleObj>
              </mc:Choice>
              <mc:Fallback>
                <p:oleObj name="Equation" r:id="rId7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5"/>
            </p:custData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5" name="Equation" r:id="rId9" imgW="114300" imgH="177800" progId="Equation.DSMT4">
                  <p:embed/>
                </p:oleObj>
              </mc:Choice>
              <mc:Fallback>
                <p:oleObj name="Equation" r:id="rId9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1752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Reflects the </a:t>
            </a:r>
            <a:r>
              <a:rPr kumimoji="0" lang="en-US" b="1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Semibold" panose="020B0503030403020204" pitchFamily="34" charset="0"/>
                <a:ea typeface="Source Sans Pro Semibold" charset="0"/>
                <a:cs typeface="Source Sans Pro Semibold" charset="0"/>
              </a:rPr>
              <a:t>odds</a:t>
            </a: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 that you need a chunk based on frequency and recency</a:t>
            </a:r>
          </a:p>
          <a:p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861309849"/>
              </p:ext>
            </p:ext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8" name="Equation" r:id="rId7" imgW="114300" imgH="177800" progId="Equation.DSMT4">
                  <p:embed/>
                </p:oleObj>
              </mc:Choice>
              <mc:Fallback>
                <p:oleObj name="Equation" r:id="rId7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2978994700"/>
              </p:ext>
            </p:ext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9" name="Equation" r:id="rId9" imgW="114300" imgH="177800" progId="Equation.DSMT4">
                  <p:embed/>
                </p:oleObj>
              </mc:Choice>
              <mc:Fallback>
                <p:oleObj name="Equation" r:id="rId9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875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3326155" y="1340694"/>
            <a:ext cx="6502400" cy="6502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Our memory is full of facts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00496"/>
            <a:ext cx="3676964" cy="51183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How can we retrieve </a:t>
            </a:r>
            <a:r>
              <a:rPr lang="en-US">
                <a:solidFill>
                  <a:srgbClr val="990000"/>
                </a:solidFill>
                <a:latin typeface="Source Sans Pro Light" panose="020B0403030403020204" pitchFamily="34" charset="0"/>
                <a:ea typeface="ＭＳ Ｐゴシック" charset="0"/>
              </a:rPr>
              <a:t>what</a:t>
            </a: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 we need, </a:t>
            </a:r>
            <a:b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</a:br>
            <a:r>
              <a:rPr lang="en-US">
                <a:solidFill>
                  <a:srgbClr val="990000"/>
                </a:solidFill>
                <a:latin typeface="Source Sans Pro Light" panose="020B0403030403020204" pitchFamily="34" charset="0"/>
                <a:ea typeface="ＭＳ Ｐゴシック" charset="0"/>
              </a:rPr>
              <a:t>when</a:t>
            </a:r>
            <a:r>
              <a:rPr lang="en-US">
                <a:solidFill>
                  <a:schemeClr val="tx1">
                    <a:lumMod val="100000"/>
                  </a:schemeClr>
                </a:solidFill>
                <a:latin typeface="Source Sans Pro Light" panose="020B0403030403020204" pitchFamily="34" charset="0"/>
                <a:ea typeface="ＭＳ Ｐゴシック" charset="0"/>
              </a:rPr>
              <a:t> we need it?</a:t>
            </a:r>
          </a:p>
          <a:p>
            <a:pPr marL="0" indent="0">
              <a:buNone/>
            </a:pPr>
            <a:endParaRPr lang="en-US" dirty="0">
              <a:ea typeface="ＭＳ Ｐゴシック" charset="0"/>
            </a:endParaRPr>
          </a:p>
          <a:p>
            <a:pPr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What is available?</a:t>
            </a:r>
          </a:p>
          <a:p>
            <a:pPr>
              <a:defRPr/>
            </a:pPr>
            <a:r>
              <a:rPr kumimoji="0" lang="en-US" sz="2400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ＭＳ Ｐゴシック" charset="0"/>
                <a:cs typeface="Gill Sans Light"/>
              </a:rPr>
              <a:t>Under what circumstances?</a:t>
            </a:r>
          </a:p>
          <a:p>
            <a:pPr>
              <a:buChar char=" "/>
            </a:pPr>
            <a:r>
              <a:rPr lang="en-US" sz="2400">
                <a:ea typeface="ＭＳ Ｐゴシック" charset="0"/>
              </a:rPr>
              <a:t>               </a:t>
            </a:r>
            <a:br>
              <a:rPr lang="en-US" sz="2400">
                <a:ea typeface="ＭＳ Ｐゴシック" charset="0"/>
              </a:rPr>
            </a:br>
            <a:r>
              <a:rPr lang="en-US" sz="2400">
                <a:ea typeface="ＭＳ Ｐゴシック" charset="0"/>
              </a:rPr>
              <a:t>                 </a:t>
            </a:r>
            <a:endParaRPr lang="en-US" sz="2400" dirty="0">
              <a:ea typeface="ＭＳ Ｐゴシック" charset="0"/>
            </a:endParaRPr>
          </a:p>
        </p:txBody>
      </p:sp>
      <p:sp>
        <p:nvSpPr>
          <p:cNvPr id="4" name="Oval 3"/>
          <p:cNvSpPr/>
          <p:nvPr>
            <p:custDataLst>
              <p:tags r:id="rId4"/>
            </p:custDataLst>
          </p:nvPr>
        </p:nvSpPr>
        <p:spPr>
          <a:xfrm rot="205713">
            <a:off x="4610741" y="1581373"/>
            <a:ext cx="4388045" cy="2713382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7699479" y="2749608"/>
            <a:ext cx="830697" cy="9511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6245433" y="1600496"/>
            <a:ext cx="877925" cy="14266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5151853" y="2011084"/>
            <a:ext cx="694212" cy="147704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5704312" y="3027125"/>
            <a:ext cx="1302525" cy="922012"/>
          </a:xfrm>
          <a:prstGeom prst="rect">
            <a:avLst/>
          </a:prstGeom>
        </p:spPr>
      </p:pic>
      <p:sp>
        <p:nvSpPr>
          <p:cNvPr id="6" name="TextBox 5"/>
          <p:cNvSpPr txBox="1"/>
          <p:nvPr>
            <p:custDataLst>
              <p:tags r:id="rId9"/>
            </p:custDataLst>
          </p:nvPr>
        </p:nvSpPr>
        <p:spPr>
          <a:xfrm>
            <a:off x="7400857" y="2201147"/>
            <a:ext cx="10526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2+3=5</a:t>
            </a:r>
          </a:p>
        </p:txBody>
      </p:sp>
      <p:pic>
        <p:nvPicPr>
          <p:cNvPr id="10" name="Picture 9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6458247" y="2891409"/>
            <a:ext cx="1264760" cy="114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162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Odds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/>
        <p:txBody>
          <a:bodyPr/>
          <a:lstStyle/>
          <a:p>
            <a:pPr>
              <a:buChar char=" "/>
            </a:pPr>
            <a:r>
              <a:rPr lang="en-US"/>
              <a:t>                                              </a:t>
            </a:r>
            <a:br>
              <a:rPr lang="en-US"/>
            </a:br>
            <a:r>
              <a:rPr lang="en-US"/>
              <a:t>                            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buChar char=" "/>
            </a:pPr>
            <a:r>
              <a:rPr lang="en-US"/>
              <a:t>                                            </a:t>
            </a:r>
            <a:br>
              <a:rPr lang="en-US"/>
            </a:br>
            <a:r>
              <a:rPr lang="en-US"/>
              <a:t>                                 </a:t>
            </a:r>
            <a:endParaRPr lang="en-US" dirty="0"/>
          </a:p>
          <a:p>
            <a:pPr>
              <a:buChar char=" "/>
            </a:pPr>
            <a:r>
              <a:rPr lang="en-US"/>
              <a:t>                 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542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Odds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Odds is the probability of an event occurring compared to it not occurring:</a:t>
            </a:r>
          </a:p>
          <a:p>
            <a:endParaRPr lang="en-US" dirty="0"/>
          </a:p>
          <a:p>
            <a:endParaRPr lang="en-US" dirty="0"/>
          </a:p>
          <a:p>
            <a:pPr>
              <a:buChar char=" "/>
            </a:pPr>
            <a:r>
              <a:rPr lang="en-US"/>
              <a:t>                                            </a:t>
            </a:r>
            <a:br>
              <a:rPr lang="en-US"/>
            </a:br>
            <a:r>
              <a:rPr lang="en-US"/>
              <a:t>                                 </a:t>
            </a:r>
            <a:endParaRPr lang="en-US" dirty="0"/>
          </a:p>
          <a:p>
            <a:pPr>
              <a:buChar char=" "/>
            </a:pPr>
            <a:r>
              <a:rPr lang="en-US"/>
              <a:t>                 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427B6E4-8F20-4E39-75F4-B859BC8B2100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2607101860"/>
              </p:ext>
            </p:extLst>
          </p:nvPr>
        </p:nvGraphicFramePr>
        <p:xfrm>
          <a:off x="3550401" y="2799643"/>
          <a:ext cx="2075622" cy="12076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1" name="Equation" r:id="rId6" imgW="698500" imgH="406400" progId="Equation.DSMT4">
                  <p:embed/>
                </p:oleObj>
              </mc:Choice>
              <mc:Fallback>
                <p:oleObj name="Equation" r:id="rId6" imgW="698500" imgH="406400" progId="Equation.DSMT4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550401" y="2799643"/>
                        <a:ext cx="2075622" cy="12076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32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Odds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Odds is the probability of an event occurring compared to it not occurring:</a:t>
            </a:r>
          </a:p>
          <a:p>
            <a:endParaRPr lang="en-US" dirty="0"/>
          </a:p>
          <a:p>
            <a:endParaRPr lang="en-US" dirty="0"/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Odds of 3 means that an event is 3 times as likely to occur than not to occur</a:t>
            </a:r>
          </a:p>
          <a:p>
            <a:pPr>
              <a:buChar char=" "/>
            </a:pPr>
            <a:r>
              <a:rPr lang="en-US"/>
              <a:t>                 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427B6E4-8F20-4E39-75F4-B859BC8B2100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4124233335"/>
              </p:ext>
            </p:extLst>
          </p:nvPr>
        </p:nvGraphicFramePr>
        <p:xfrm>
          <a:off x="3550401" y="2799643"/>
          <a:ext cx="2075622" cy="12076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5" name="Equation" r:id="rId6" imgW="698500" imgH="406400" progId="Equation.DSMT4">
                  <p:embed/>
                </p:oleObj>
              </mc:Choice>
              <mc:Fallback>
                <p:oleObj name="Equation" r:id="rId6" imgW="698500" imgH="406400" progId="Equation.DSMT4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550401" y="2799643"/>
                        <a:ext cx="2075622" cy="12076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0289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Odds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Odds is the probability of an event occurring compared to it not occurring:</a:t>
            </a:r>
          </a:p>
          <a:p>
            <a:endParaRPr lang="en-US" dirty="0"/>
          </a:p>
          <a:p>
            <a:endParaRPr lang="en-US" dirty="0"/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Odds of 3 means that an event is 3 times as likely to occur than not to occur</a:t>
            </a: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Odds of 1 is 50/50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427B6E4-8F20-4E39-75F4-B859BC8B2100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684778551"/>
              </p:ext>
            </p:extLst>
          </p:nvPr>
        </p:nvGraphicFramePr>
        <p:xfrm>
          <a:off x="3550401" y="2799643"/>
          <a:ext cx="2075622" cy="12076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99" name="Equation" r:id="rId6" imgW="698500" imgH="406400" progId="Equation.DSMT4">
                  <p:embed/>
                </p:oleObj>
              </mc:Choice>
              <mc:Fallback>
                <p:oleObj name="Equation" r:id="rId6" imgW="698500" imgH="406400" progId="Equation.DSMT4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550401" y="2799643"/>
                        <a:ext cx="2075622" cy="12076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6040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/>
              <a:t>Reflects the </a:t>
            </a:r>
            <a:r>
              <a:rPr lang="en-US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odds</a:t>
            </a:r>
            <a:r>
              <a:rPr lang="en-US" dirty="0"/>
              <a:t> that you need a chunk based on frequency and recency</a:t>
            </a:r>
          </a:p>
          <a:p>
            <a:pPr>
              <a:buChar char=" "/>
            </a:pPr>
            <a:r>
              <a:rPr lang="en-US"/>
              <a:t>                                    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4"/>
            </p:custDataLst>
          </p:nvPr>
        </p:nvGraphicFramePr>
        <p:xfrm>
          <a:off x="5207000" y="37211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5" name="Equation" r:id="rId8" imgW="114300" imgH="177800" progId="Equation.DSMT4">
                  <p:embed/>
                </p:oleObj>
              </mc:Choice>
              <mc:Fallback>
                <p:oleObj name="Equation" r:id="rId8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207000" y="37211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custDataLst>
              <p:tags r:id="rId5"/>
            </p:custData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6" name="Equation" r:id="rId10" imgW="114300" imgH="177800" progId="Equation.DSMT4">
                  <p:embed/>
                </p:oleObj>
              </mc:Choice>
              <mc:Fallback>
                <p:oleObj name="Equation" r:id="rId10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6"/>
            </p:custData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7" name="Equation" r:id="rId12" imgW="114300" imgH="177800" progId="Equation.DSMT4">
                  <p:embed/>
                </p:oleObj>
              </mc:Choice>
              <mc:Fallback>
                <p:oleObj name="Equation" r:id="rId12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565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r>
              <a:rPr lang="en-US" dirty="0"/>
              <a:t>Reflects the </a:t>
            </a:r>
            <a:r>
              <a:rPr lang="en-US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odds</a:t>
            </a:r>
            <a:r>
              <a:rPr lang="en-US" dirty="0"/>
              <a:t> that you need a chunk based on frequency and recency</a:t>
            </a: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For a single presentation of a chunk: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778418899"/>
              </p:ext>
            </p:extLst>
          </p:nvPr>
        </p:nvGraphicFramePr>
        <p:xfrm>
          <a:off x="5207000" y="37211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0" name="Equation" r:id="rId9" imgW="114300" imgH="177800" progId="Equation.DSMT4">
                  <p:embed/>
                </p:oleObj>
              </mc:Choice>
              <mc:Fallback>
                <p:oleObj name="Equation" r:id="rId9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07000" y="37211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2959329331"/>
              </p:ext>
            </p:ext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1" name="Equation" r:id="rId11" imgW="114300" imgH="177800" progId="Equation.DSMT4">
                  <p:embed/>
                </p:oleObj>
              </mc:Choice>
              <mc:Fallback>
                <p:oleObj name="Equation" r:id="rId11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3957688709"/>
              </p:ext>
            </p:ext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2" name="Equation" r:id="rId13" imgW="114300" imgH="177800" progId="Equation.DSMT4">
                  <p:embed/>
                </p:oleObj>
              </mc:Choice>
              <mc:Fallback>
                <p:oleObj name="Equation" r:id="rId13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F2CF233-C3D6-6174-07D3-0B9B558DBF21}"/>
              </a:ext>
            </a:extLst>
          </p:cNvPr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79226422"/>
              </p:ext>
            </p:extLst>
          </p:nvPr>
        </p:nvGraphicFramePr>
        <p:xfrm>
          <a:off x="2954338" y="3438525"/>
          <a:ext cx="3233737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3" name="Equation" r:id="rId14" imgW="1066800" imgH="241300" progId="Equation.DSMT4">
                  <p:embed/>
                </p:oleObj>
              </mc:Choice>
              <mc:Fallback>
                <p:oleObj name="Equation" r:id="rId14" imgW="1066800" imgH="241300" progId="Equation.DSMT4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954338" y="3438525"/>
                        <a:ext cx="3233737" cy="7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48565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r>
              <a:rPr lang="en-US" dirty="0"/>
              <a:t>Reflects the </a:t>
            </a:r>
            <a:r>
              <a:rPr lang="en-US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odds</a:t>
            </a:r>
            <a:r>
              <a:rPr lang="en-US" dirty="0"/>
              <a:t> that you need a chunk based on frequency and recency</a:t>
            </a: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For a single presentation of a chunk: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041025298"/>
              </p:ext>
            </p:extLst>
          </p:nvPr>
        </p:nvGraphicFramePr>
        <p:xfrm>
          <a:off x="5207000" y="37211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4" name="Equation" r:id="rId11" imgW="114300" imgH="177800" progId="Equation.DSMT4">
                  <p:embed/>
                </p:oleObj>
              </mc:Choice>
              <mc:Fallback>
                <p:oleObj name="Equation" r:id="rId11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207000" y="37211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977714267"/>
              </p:ext>
            </p:ext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5" name="Equation" r:id="rId13" imgW="114300" imgH="177800" progId="Equation.DSMT4">
                  <p:embed/>
                </p:oleObj>
              </mc:Choice>
              <mc:Fallback>
                <p:oleObj name="Equation" r:id="rId13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147677347"/>
              </p:ext>
            </p:ext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6" name="Equation" r:id="rId15" imgW="114300" imgH="177800" progId="Equation.DSMT4">
                  <p:embed/>
                </p:oleObj>
              </mc:Choice>
              <mc:Fallback>
                <p:oleObj name="Equation" r:id="rId15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F2CF233-C3D6-6174-07D3-0B9B558DBF21}"/>
              </a:ext>
            </a:extLst>
          </p:cNvPr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2838681946"/>
              </p:ext>
            </p:extLst>
          </p:nvPr>
        </p:nvGraphicFramePr>
        <p:xfrm>
          <a:off x="2954338" y="3438525"/>
          <a:ext cx="3233737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7" name="Equation" r:id="rId16" imgW="1066800" imgH="241300" progId="Equation.DSMT4">
                  <p:embed/>
                </p:oleObj>
              </mc:Choice>
              <mc:Fallback>
                <p:oleObj name="Equation" r:id="rId16" imgW="1066800" imgH="241300" progId="Equation.DSMT4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954338" y="3438525"/>
                        <a:ext cx="3233737" cy="7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Left Brace 8">
            <a:extLst>
              <a:ext uri="{FF2B5EF4-FFF2-40B4-BE49-F238E27FC236}">
                <a16:creationId xmlns:a16="http://schemas.microsoft.com/office/drawing/2014/main" id="{628415E0-A06E-A1BF-D954-3047FCF10A1B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rot="16200000">
            <a:off x="5107819" y="3908632"/>
            <a:ext cx="314075" cy="79196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77905-3977-4A62-5F7E-312FE6E68BF3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891771" y="4384289"/>
            <a:ext cx="25364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time since</a:t>
            </a:r>
            <a:br>
              <a:rPr lang="en-US" sz="2800" dirty="0"/>
            </a:br>
            <a:r>
              <a:rPr lang="en-US" sz="2800" dirty="0"/>
              <a:t> last use</a:t>
            </a:r>
          </a:p>
        </p:txBody>
      </p:sp>
    </p:spTree>
    <p:extLst>
      <p:ext uri="{BB962C8B-B14F-4D97-AF65-F5344CB8AC3E}">
        <p14:creationId xmlns:p14="http://schemas.microsoft.com/office/powerpoint/2010/main" val="256495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457200" y="1690688"/>
            <a:ext cx="8229600" cy="4735204"/>
          </a:xfrm>
        </p:spPr>
        <p:txBody>
          <a:bodyPr/>
          <a:lstStyle/>
          <a:p>
            <a:r>
              <a:rPr lang="en-US" dirty="0"/>
              <a:t>Reflects the </a:t>
            </a:r>
            <a:r>
              <a:rPr lang="en-US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odds</a:t>
            </a:r>
            <a:r>
              <a:rPr lang="en-US" dirty="0"/>
              <a:t> that you need a chunk based on frequency and recency</a:t>
            </a:r>
          </a:p>
          <a:p>
            <a:pPr>
              <a:defRPr/>
            </a:pPr>
            <a:r>
              <a:rPr kumimoji="0" lang="en-US" strike="noStrike" kern="1200" cap="none" spc="0" normalizeH="0" noProof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Source Sans Pro Light" panose="020B0403030403020204" pitchFamily="34" charset="0"/>
                <a:ea typeface="+mn-ea"/>
                <a:cs typeface="Gill Sans Light"/>
              </a:rPr>
              <a:t>For a single presentation of a chunk: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876649294"/>
              </p:ext>
            </p:extLst>
          </p:nvPr>
        </p:nvGraphicFramePr>
        <p:xfrm>
          <a:off x="5207000" y="37211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8" name="Equation" r:id="rId14" imgW="114300" imgH="177800" progId="Equation.DSMT4">
                  <p:embed/>
                </p:oleObj>
              </mc:Choice>
              <mc:Fallback>
                <p:oleObj name="Equation" r:id="rId14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207000" y="37211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1666019533"/>
              </p:ext>
            </p:ext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9" name="Equation" r:id="rId16" imgW="114300" imgH="177800" progId="Equation.DSMT4">
                  <p:embed/>
                </p:oleObj>
              </mc:Choice>
              <mc:Fallback>
                <p:oleObj name="Equation" r:id="rId16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3148644991"/>
              </p:ext>
            </p:ext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0" name="Equation" r:id="rId18" imgW="114300" imgH="177800" progId="Equation.DSMT4">
                  <p:embed/>
                </p:oleObj>
              </mc:Choice>
              <mc:Fallback>
                <p:oleObj name="Equation" r:id="rId18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F2CF233-C3D6-6174-07D3-0B9B558DBF21}"/>
              </a:ext>
            </a:extLst>
          </p:cNvPr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1129096021"/>
              </p:ext>
            </p:extLst>
          </p:nvPr>
        </p:nvGraphicFramePr>
        <p:xfrm>
          <a:off x="2954338" y="3438525"/>
          <a:ext cx="3233737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1" name="Equation" r:id="rId19" imgW="1066800" imgH="241300" progId="Equation.DSMT4">
                  <p:embed/>
                </p:oleObj>
              </mc:Choice>
              <mc:Fallback>
                <p:oleObj name="Equation" r:id="rId19" imgW="1066800" imgH="241300" progId="Equation.DSMT4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954338" y="3438525"/>
                        <a:ext cx="3233737" cy="7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Left Brace 8">
            <a:extLst>
              <a:ext uri="{FF2B5EF4-FFF2-40B4-BE49-F238E27FC236}">
                <a16:creationId xmlns:a16="http://schemas.microsoft.com/office/drawing/2014/main" id="{628415E0-A06E-A1BF-D954-3047FCF10A1B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rot="16200000">
            <a:off x="5107819" y="3908632"/>
            <a:ext cx="314075" cy="79196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77905-3977-4A62-5F7E-312FE6E68BF3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891771" y="4384289"/>
            <a:ext cx="25364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time since</a:t>
            </a:r>
            <a:br>
              <a:rPr lang="en-US" sz="2800" dirty="0"/>
            </a:br>
            <a:r>
              <a:rPr lang="en-US" sz="2800" dirty="0"/>
              <a:t> last use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7B3DC19-27AD-35B8-1B34-591D0A3171D6}"/>
              </a:ext>
            </a:extLst>
          </p:cNvPr>
          <p:cNvCxnSpPr/>
          <p:nvPr>
            <p:custDataLst>
              <p:tags r:id="rId10"/>
            </p:custDataLst>
          </p:nvPr>
        </p:nvCxnSpPr>
        <p:spPr>
          <a:xfrm>
            <a:off x="6302181" y="3802884"/>
            <a:ext cx="664307" cy="3446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39B62A5-3E70-B2CE-E550-736DC7A13C6F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5711321" y="3478427"/>
            <a:ext cx="453838" cy="364765"/>
          </a:xfrm>
          <a:prstGeom prst="roundRect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942A0B-8C6D-8DE9-75F1-3AECCAE83D65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6348454" y="3837319"/>
            <a:ext cx="245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decay parameter</a:t>
            </a:r>
          </a:p>
        </p:txBody>
      </p:sp>
    </p:spTree>
    <p:extLst>
      <p:ext uri="{BB962C8B-B14F-4D97-AF65-F5344CB8AC3E}">
        <p14:creationId xmlns:p14="http://schemas.microsoft.com/office/powerpoint/2010/main" val="1749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1" name="Equation" r:id="rId3" imgW="114300" imgH="177800" progId="Equation.DSMT4">
                  <p:embed/>
                </p:oleObj>
              </mc:Choice>
              <mc:Fallback>
                <p:oleObj name="Equation" r:id="rId3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2" name="Equation" r:id="rId5" imgW="114300" imgH="177800" progId="Equation.DSMT4">
                  <p:embed/>
                </p:oleObj>
              </mc:Choice>
              <mc:Fallback>
                <p:oleObj name="Equation" r:id="rId5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3404486" y="1975064"/>
          <a:ext cx="3233737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3" name="Equation" r:id="rId6" imgW="1066800" imgH="241300" progId="Equation.DSMT4">
                  <p:embed/>
                </p:oleObj>
              </mc:Choice>
              <mc:Fallback>
                <p:oleObj name="Equation" r:id="rId6" imgW="10668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04486" y="1975064"/>
                        <a:ext cx="3233737" cy="7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07" y="1174291"/>
            <a:ext cx="5560817" cy="556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07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Base-Level Activation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/>
              <a:t>Reflects the </a:t>
            </a:r>
            <a:r>
              <a:rPr lang="en-US" b="1" dirty="0">
                <a:latin typeface="Source Sans Pro Semibold" charset="0"/>
                <a:ea typeface="Source Sans Pro Semibold" charset="0"/>
                <a:cs typeface="Source Sans Pro Semibold" charset="0"/>
              </a:rPr>
              <a:t>odds</a:t>
            </a:r>
            <a:r>
              <a:rPr lang="en-US" dirty="0"/>
              <a:t> that you need a chunk based on frequency and recency</a:t>
            </a:r>
          </a:p>
          <a:p>
            <a:r>
              <a:rPr lang="en-US" dirty="0"/>
              <a:t>For a single presentation:</a:t>
            </a:r>
          </a:p>
          <a:p>
            <a:endParaRPr lang="en-US" dirty="0"/>
          </a:p>
          <a:p>
            <a:endParaRPr lang="en-US" dirty="0"/>
          </a:p>
          <a:p>
            <a:pPr>
              <a:buChar char=" "/>
            </a:pPr>
            <a:r>
              <a:rPr lang="en-US"/>
              <a:t>                                      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custDataLst>
              <p:tags r:id="rId4"/>
            </p:custDataLst>
          </p:nvPr>
        </p:nvGraphicFramePr>
        <p:xfrm>
          <a:off x="5207000" y="37211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6" name="Equation" r:id="rId9" imgW="114300" imgH="177800" progId="Equation.DSMT4">
                  <p:embed/>
                </p:oleObj>
              </mc:Choice>
              <mc:Fallback>
                <p:oleObj name="Equation" r:id="rId9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07000" y="37211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custDataLst>
              <p:tags r:id="rId5"/>
            </p:custData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7" name="Equation" r:id="rId11" imgW="114300" imgH="177800" progId="Equation.DSMT4">
                  <p:embed/>
                </p:oleObj>
              </mc:Choice>
              <mc:Fallback>
                <p:oleObj name="Equation" r:id="rId11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custDataLst>
              <p:tags r:id="rId6"/>
            </p:custDataLst>
          </p:nvPr>
        </p:nvGraphicFramePr>
        <p:xfrm>
          <a:off x="5207000" y="32893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8" name="Equation" r:id="rId13" imgW="114300" imgH="177800" progId="Equation.DSMT4">
                  <p:embed/>
                </p:oleObj>
              </mc:Choice>
              <mc:Fallback>
                <p:oleObj name="Equation" r:id="rId13" imgW="1143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207000" y="32893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custDataLst>
              <p:tags r:id="rId7"/>
            </p:custDataLst>
          </p:nvPr>
        </p:nvGraphicFramePr>
        <p:xfrm>
          <a:off x="2954338" y="3438525"/>
          <a:ext cx="3233737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9" name="Equation" r:id="rId14" imgW="1066800" imgH="241300" progId="Equation.DSMT4">
                  <p:embed/>
                </p:oleObj>
              </mc:Choice>
              <mc:Fallback>
                <p:oleObj name="Equation" r:id="rId14" imgW="10668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954338" y="3438525"/>
                        <a:ext cx="3233737" cy="7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161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10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0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0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0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0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0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0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0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0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0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10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0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0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0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0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0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0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0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0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3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3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9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4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4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4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4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4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5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6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5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6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5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6"/>
</p:tagLst>
</file>

<file path=ppt/tags/tag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"/>
</p:tagLst>
</file>

<file path=ppt/tags/tag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3"/>
</p:tagLst>
</file>

<file path=ppt/tags/tag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"/>
</p:tagLst>
</file>

<file path=ppt/tags/tag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"/>
</p:tagLst>
</file>

<file path=ppt/tags/tag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9"/>
</p:tagLst>
</file>

<file path=ppt/tags/tag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3"/>
</p:tagLst>
</file>

<file path=ppt/tags/tag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6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9"/>
</p:tagLst>
</file>

<file path=ppt/tags/tag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3"/>
</p:tagLst>
</file>

<file path=ppt/tags/tag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6"/>
</p:tagLst>
</file>

<file path=ppt/tags/tag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9"/>
</p:tagLst>
</file>

<file path=ppt/tags/tag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6"/>
</p:tagLst>
</file>

<file path=ppt/tags/tag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9"/>
</p:tagLst>
</file>

<file path=ppt/tags/tag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7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7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7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7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7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7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7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7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7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7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7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7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7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7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7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7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7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7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7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7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7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7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7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7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7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7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7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7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7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7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7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7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7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7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7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7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7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7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7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7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"/>
</p:tagLst>
</file>

<file path=ppt/tags/tag7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0"/>
</p:tagLst>
</file>

<file path=ppt/tags/tag7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7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7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7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7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7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7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7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7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7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7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"/>
</p:tagLst>
</file>

<file path=ppt/tags/tag7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"/>
</p:tagLst>
</file>

<file path=ppt/tags/tag7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0"/>
</p:tagLst>
</file>

<file path=ppt/tags/tag7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7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8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8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8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8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8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8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8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8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8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8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"/>
</p:tagLst>
</file>

<file path=ppt/tags/tag8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"/>
</p:tagLst>
</file>

<file path=ppt/tags/tag8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0"/>
</p:tagLst>
</file>

<file path=ppt/tags/tag8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8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8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8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8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8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8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8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8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8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8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8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"/>
</p:tagLst>
</file>

<file path=ppt/tags/tag8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"/>
</p:tagLst>
</file>

<file path=ppt/tags/tag8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0"/>
</p:tagLst>
</file>

<file path=ppt/tags/tag8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8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8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8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8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8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8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8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8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8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8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8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8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8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8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8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8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8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8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8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8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8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8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8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8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8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8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8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8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8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8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8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8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8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8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8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"/>
</p:tagLst>
</file>

<file path=ppt/tags/tag8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8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8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8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8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8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8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8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8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8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8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8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8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0"/>
</p:tagLst>
</file>

<file path=ppt/tags/tag9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9"/>
</p:tagLst>
</file>

<file path=ppt/tags/tag9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9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9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9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9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9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9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9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9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1"/>
</p:tagLst>
</file>

<file path=ppt/tags/tag9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9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9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9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9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9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9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9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9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9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2"/>
</p:tagLst>
</file>

<file path=ppt/tags/tag9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9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9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9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9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9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5"/>
</p:tagLst>
</file>

<file path=ppt/tags/tag9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6"/>
</p:tagLst>
</file>

<file path=ppt/tags/tag9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0"/>
</p:tagLst>
</file>

<file path=ppt/tags/tag9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1"/>
</p:tagLst>
</file>

<file path=ppt/tags/tag9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3"/>
</p:tagLst>
</file>

<file path=ppt/tags/tag9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1"/>
</p:tagLst>
</file>

<file path=ppt/tags/tag9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0"/>
</p:tagLst>
</file>

<file path=ppt/tags/tag9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1"/>
</p:tagLst>
</file>

<file path=ppt/tags/tag9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0"/>
</p:tagLst>
</file>

<file path=ppt/tags/tag9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1"/>
</p:tagLst>
</file>

<file path=ppt/tags/tag9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0"/>
</p:tagLst>
</file>

<file path=ppt/tags/tag9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1"/>
</p:tagLst>
</file>

<file path=ppt/tags/tag9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0"/>
</p:tagLst>
</file>

<file path=ppt/tags/tag9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1"/>
</p:tagLst>
</file>

<file path=ppt/tags/tag9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4"/>
</p:tagLst>
</file>

<file path=ppt/tags/tag9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7651"/>
</p:tagLst>
</file>

<file path=ppt/tags/tag9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674"/>
</p:tagLst>
</file>

<file path=ppt/tags/tag9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0"/>
</p:tagLst>
</file>

<file path=ppt/tags/tag9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1"/>
</p:tagLst>
</file>

<file path=ppt/tags/tag9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2"/>
</p:tagLst>
</file>

<file path=ppt/tags/tag9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3"/>
</p:tagLst>
</file>

<file path=ppt/tags/tag9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4"/>
</p:tagLst>
</file>

<file path=ppt/tags/tag9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5"/>
</p:tagLst>
</file>

<file path=ppt/tags/tag9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6"/>
</p:tagLst>
</file>

<file path=ppt/tags/tag9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7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9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9"/>
</p:tagLst>
</file>

<file path=ppt/tags/tag9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63"/>
</p:tagLst>
</file>

<file path=ppt/tags/tag9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64"/>
</p:tagLst>
</file>

<file path=ppt/tags/tag9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65"/>
</p:tagLst>
</file>

<file path=ppt/tags/tag9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9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9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9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674"/>
</p:tagLst>
</file>

<file path=ppt/tags/tag9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0"/>
</p:tagLst>
</file>

<file path=ppt/tags/tag9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9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2"/>
</p:tagLst>
</file>

<file path=ppt/tags/tag9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3"/>
</p:tagLst>
</file>

<file path=ppt/tags/tag9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4"/>
</p:tagLst>
</file>

<file path=ppt/tags/tag9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5"/>
</p:tagLst>
</file>

<file path=ppt/tags/tag9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6"/>
</p:tagLst>
</file>

<file path=ppt/tags/tag9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7"/>
</p:tagLst>
</file>

<file path=ppt/tags/tag9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9"/>
</p:tagLst>
</file>

<file path=ppt/tags/tag9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63"/>
</p:tagLst>
</file>

<file path=ppt/tags/tag9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64"/>
</p:tagLst>
</file>

<file path=ppt/tags/tag9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65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9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9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9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9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9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9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9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8674"/>
</p:tagLst>
</file>

<file path=ppt/tags/tag9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0"/>
</p:tagLst>
</file>

<file path=ppt/tags/tag9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1"/>
</p:tagLst>
</file>

<file path=ppt/tags/tag9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9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3"/>
</p:tagLst>
</file>

<file path=ppt/tags/tag9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4"/>
</p:tagLst>
</file>

<file path=ppt/tags/tag9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5"/>
</p:tagLst>
</file>

<file path=ppt/tags/tag9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6"/>
</p:tagLst>
</file>

<file path=ppt/tags/tag9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7"/>
</p:tagLst>
</file>

<file path=ppt/tags/tag9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59"/>
</p:tagLst>
</file>

<file path=ppt/tags/tag9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63"/>
</p:tagLst>
</file>

<file path=ppt/tags/tag9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64"/>
</p:tagLst>
</file>

<file path=ppt/tags/tag9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78865"/>
</p:tagLst>
</file>

<file path=ppt/tags/tag9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5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9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6"/>
</p:tagLst>
</file>

<file path=ppt/tags/tag9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7"/>
</p:tagLst>
</file>

<file path=ppt/tags/tag9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8"/>
</p:tagLst>
</file>

<file path=ppt/tags/tag9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19"/>
</p:tagLst>
</file>

<file path=ppt/tags/tag9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0"/>
</p:tagLst>
</file>

<file path=ppt/tags/tag9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1"/>
</p:tagLst>
</file>

<file path=ppt/tags/tag9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2"/>
</p:tagLst>
</file>

<file path=ppt/tags/tag9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9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9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heme/theme1.xml><?xml version="1.0" encoding="utf-8"?>
<a:theme xmlns:a="http://schemas.openxmlformats.org/drawingml/2006/main" name="Default Theme">
  <a:themeElements>
    <a:clrScheme name="CMU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9F1227"/>
      </a:accent1>
      <a:accent2>
        <a:srgbClr val="006A3B"/>
      </a:accent2>
      <a:accent3>
        <a:srgbClr val="093062"/>
      </a:accent3>
      <a:accent4>
        <a:srgbClr val="EEA420"/>
      </a:accent4>
      <a:accent5>
        <a:srgbClr val="A5A6A5"/>
      </a:accent5>
      <a:accent6>
        <a:srgbClr val="636463"/>
      </a:accent6>
      <a:hlink>
        <a:srgbClr val="0000FF"/>
      </a:hlink>
      <a:folHlink>
        <a:srgbClr val="800080"/>
      </a:folHlink>
    </a:clrScheme>
    <a:fontScheme name="Source Sans Pro">
      <a:majorFont>
        <a:latin typeface="Source Sans Pro"/>
        <a:ea typeface=""/>
        <a:cs typeface=""/>
        <a:font script="Grek" typeface="Source Sans Pro"/>
        <a:font script="Cyrl" typeface="Source Sans Pro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Source Sans Pro Light"/>
        <a:ea typeface=""/>
        <a:cs typeface=""/>
        <a:font script="Grek" typeface="Source Sans Pro Light"/>
        <a:font script="Cyrl" typeface="Source Sans Pro Light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13174</TotalTime>
  <Words>6228</Words>
  <Application>Microsoft Office PowerPoint</Application>
  <PresentationFormat>On-screen Show (4:3)</PresentationFormat>
  <Paragraphs>1381</Paragraphs>
  <Slides>217</Slides>
  <Notes>121</Notes>
  <HiddenSlides>0</HiddenSlides>
  <MMClips>0</MMClips>
  <ScaleCrop>false</ScaleCrop>
  <HeadingPairs>
    <vt:vector size="8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217</vt:i4>
      </vt:variant>
    </vt:vector>
  </HeadingPairs>
  <TitlesOfParts>
    <vt:vector size="235" baseType="lpstr">
      <vt:lpstr>American Typewriter</vt:lpstr>
      <vt:lpstr>Architects Daughter</vt:lpstr>
      <vt:lpstr>Arial</vt:lpstr>
      <vt:lpstr>Calibri</vt:lpstr>
      <vt:lpstr>Courier</vt:lpstr>
      <vt:lpstr>Gill Sans</vt:lpstr>
      <vt:lpstr>Gill Sans Light</vt:lpstr>
      <vt:lpstr>Monotype Sorts</vt:lpstr>
      <vt:lpstr>Source Sans Pro</vt:lpstr>
      <vt:lpstr>Source Sans Pro Black</vt:lpstr>
      <vt:lpstr>Source Sans Pro Light</vt:lpstr>
      <vt:lpstr>Source Sans Pro Semibold</vt:lpstr>
      <vt:lpstr>Times</vt:lpstr>
      <vt:lpstr>Wingdings</vt:lpstr>
      <vt:lpstr>Zapf Dingbats</vt:lpstr>
      <vt:lpstr>Default Theme</vt:lpstr>
      <vt:lpstr>Equation</vt:lpstr>
      <vt:lpstr>Worksheet</vt:lpstr>
      <vt:lpstr> Architectures of Intelligence     Lecture 5 Declarative Memory I</vt:lpstr>
      <vt:lpstr>Today</vt:lpstr>
      <vt:lpstr>Today</vt:lpstr>
      <vt:lpstr>Today</vt:lpstr>
      <vt:lpstr>Declarative Memory: Rational Analysis</vt:lpstr>
      <vt:lpstr>Declarative Memory</vt:lpstr>
      <vt:lpstr>Our memory is full of facts</vt:lpstr>
      <vt:lpstr>Our memory is full of facts</vt:lpstr>
      <vt:lpstr>Our memory is full of facts</vt:lpstr>
      <vt:lpstr>Our memory is full of facts</vt:lpstr>
      <vt:lpstr>Our memory is full of facts</vt:lpstr>
      <vt:lpstr>PowerPoint Presentation</vt:lpstr>
      <vt:lpstr>PowerPoint Presentation</vt:lpstr>
      <vt:lpstr>The rational basis for declarative memory</vt:lpstr>
      <vt:lpstr>The rational basis for declarative memory</vt:lpstr>
      <vt:lpstr>The rational basis for declarative memory</vt:lpstr>
      <vt:lpstr>The rational basis for declarative memory</vt:lpstr>
      <vt:lpstr>Availability of information in memory Ebbinghaus (1850-1909)</vt:lpstr>
      <vt:lpstr>Availability of information in memory Ebbinghaus (1850-1909)</vt:lpstr>
      <vt:lpstr>Availability of information in memory Ebbinghaus (1850-1909)</vt:lpstr>
      <vt:lpstr>Availability of information in memory Ebbinghaus (1850-1909)</vt:lpstr>
      <vt:lpstr>Availability of information in memory Ebbinghaus (1850-1909)</vt:lpstr>
      <vt:lpstr>Availability of information in memory Ebbinghaus (1850-1909)</vt:lpstr>
      <vt:lpstr>Availability of information in the world</vt:lpstr>
      <vt:lpstr>Availability of information in the world</vt:lpstr>
      <vt:lpstr>How likely is it that a word appears in the headlines of the New York times?</vt:lpstr>
      <vt:lpstr>How likely is it that a word appears in the headlines of the New York times?</vt:lpstr>
      <vt:lpstr>How likely is it that a word appears in the headlines of the New York times?</vt:lpstr>
      <vt:lpstr>How likely is it that a word appears in the headlines of the New York times?</vt:lpstr>
      <vt:lpstr>How likely is it that a word appears in the headlines of the New York times?</vt:lpstr>
      <vt:lpstr>How likely is it that a word appears in the headlines of the New York times?</vt:lpstr>
      <vt:lpstr>“Reflections of the Environment in Memory” (Anderson &amp; Schooler, 1991)</vt:lpstr>
      <vt:lpstr>“Reflections of the Environment in Memory” (Anderson &amp; Schooler, 1991)</vt:lpstr>
      <vt:lpstr>Frequency</vt:lpstr>
      <vt:lpstr>Frequency</vt:lpstr>
      <vt:lpstr>Frequency</vt:lpstr>
      <vt:lpstr>Summary</vt:lpstr>
      <vt:lpstr>Summary</vt:lpstr>
      <vt:lpstr>Summary</vt:lpstr>
      <vt:lpstr>Summary</vt:lpstr>
      <vt:lpstr>Summary</vt:lpstr>
      <vt:lpstr>PowerPoint Presentation</vt:lpstr>
      <vt:lpstr>2022 update</vt:lpstr>
      <vt:lpstr>2022 update</vt:lpstr>
      <vt:lpstr>2022 update</vt:lpstr>
      <vt:lpstr>2022 update</vt:lpstr>
      <vt:lpstr>PowerPoint Presentation</vt:lpstr>
      <vt:lpstr>PowerPoint Presentation</vt:lpstr>
      <vt:lpstr>How does forgetting work?</vt:lpstr>
      <vt:lpstr>How does forgetting work?</vt:lpstr>
      <vt:lpstr>How does forgetting work?</vt:lpstr>
      <vt:lpstr>How does forgetting work?</vt:lpstr>
      <vt:lpstr>Today</vt:lpstr>
      <vt:lpstr>DM in ACT-R</vt:lpstr>
      <vt:lpstr>Declarative Memory</vt:lpstr>
      <vt:lpstr>Declarative Memory</vt:lpstr>
      <vt:lpstr>Declarative Memory</vt:lpstr>
      <vt:lpstr>Declarative Memory</vt:lpstr>
      <vt:lpstr>Declarative Memory</vt:lpstr>
      <vt:lpstr>Declarative Memory</vt:lpstr>
      <vt:lpstr>Declarative Memory</vt:lpstr>
      <vt:lpstr>Declarative Memory</vt:lpstr>
      <vt:lpstr>Activation</vt:lpstr>
      <vt:lpstr>Activation</vt:lpstr>
      <vt:lpstr>Activation</vt:lpstr>
      <vt:lpstr>Activation</vt:lpstr>
      <vt:lpstr>Activation</vt:lpstr>
      <vt:lpstr>Activation</vt:lpstr>
      <vt:lpstr>Activation</vt:lpstr>
      <vt:lpstr>Activation</vt:lpstr>
      <vt:lpstr>Activation</vt:lpstr>
      <vt:lpstr>Activation</vt:lpstr>
      <vt:lpstr>Activation</vt:lpstr>
      <vt:lpstr>Activation</vt:lpstr>
      <vt:lpstr>Activation</vt:lpstr>
      <vt:lpstr>Activation</vt:lpstr>
      <vt:lpstr>Activation</vt:lpstr>
      <vt:lpstr>Retrieval Time</vt:lpstr>
      <vt:lpstr>Retrieval Time</vt:lpstr>
      <vt:lpstr>Retrieval Time</vt:lpstr>
      <vt:lpstr>PowerPoint Presentation</vt:lpstr>
      <vt:lpstr>PowerPoint Presentation</vt:lpstr>
      <vt:lpstr>Activation</vt:lpstr>
      <vt:lpstr>Activation</vt:lpstr>
      <vt:lpstr>Activation</vt:lpstr>
      <vt:lpstr>Activation</vt:lpstr>
      <vt:lpstr>Activation</vt:lpstr>
      <vt:lpstr>Base-Level Activation</vt:lpstr>
      <vt:lpstr>Base-Level Activation</vt:lpstr>
      <vt:lpstr>Odds</vt:lpstr>
      <vt:lpstr>Odds</vt:lpstr>
      <vt:lpstr>Odds</vt:lpstr>
      <vt:lpstr>Odds</vt:lpstr>
      <vt:lpstr>Base-Level Activation</vt:lpstr>
      <vt:lpstr>Base-Level Activation</vt:lpstr>
      <vt:lpstr>Base-Level Activation</vt:lpstr>
      <vt:lpstr>Base-Level Activation</vt:lpstr>
      <vt:lpstr>Base-Level Activation</vt:lpstr>
      <vt:lpstr>Base-Level Activation</vt:lpstr>
      <vt:lpstr>Base-Level Activation</vt:lpstr>
      <vt:lpstr>Base-Level Activation</vt:lpstr>
      <vt:lpstr>Base-Level Activation</vt:lpstr>
      <vt:lpstr>PowerPoint Presentation</vt:lpstr>
      <vt:lpstr>Base-Level Activation</vt:lpstr>
      <vt:lpstr>Base-Level Activation</vt:lpstr>
      <vt:lpstr>Base-Level Activation</vt:lpstr>
      <vt:lpstr>Base-Level Activation</vt:lpstr>
      <vt:lpstr>What is a presentation?</vt:lpstr>
      <vt:lpstr>What is a presentation?</vt:lpstr>
      <vt:lpstr>What is a presentation?</vt:lpstr>
      <vt:lpstr>What is a presentation?</vt:lpstr>
      <vt:lpstr>What is a presentation?</vt:lpstr>
      <vt:lpstr>What is a presentation?</vt:lpstr>
      <vt:lpstr>What is a presentation?</vt:lpstr>
      <vt:lpstr>What is a presentation?</vt:lpstr>
      <vt:lpstr>Optimized Learning</vt:lpstr>
      <vt:lpstr>Optimized Learning</vt:lpstr>
      <vt:lpstr>Optimized Learning</vt:lpstr>
      <vt:lpstr>Optimized Learning</vt:lpstr>
      <vt:lpstr>Optimized Learning</vt:lpstr>
      <vt:lpstr>Optimized Learning</vt:lpstr>
      <vt:lpstr>Optimized Learning</vt:lpstr>
      <vt:lpstr>Optimized Learning</vt:lpstr>
      <vt:lpstr>Activation</vt:lpstr>
      <vt:lpstr>Activation</vt:lpstr>
      <vt:lpstr>Noise</vt:lpstr>
      <vt:lpstr>Noise</vt:lpstr>
      <vt:lpstr>Noise</vt:lpstr>
      <vt:lpstr>Noise</vt:lpstr>
      <vt:lpstr>Noise</vt:lpstr>
      <vt:lpstr>Activation</vt:lpstr>
      <vt:lpstr>Activation</vt:lpstr>
      <vt:lpstr>Recall Probability</vt:lpstr>
      <vt:lpstr>Recall Probability</vt:lpstr>
      <vt:lpstr>Recall Probability</vt:lpstr>
      <vt:lpstr>Recall Probability</vt:lpstr>
      <vt:lpstr>Recall Probability</vt:lpstr>
      <vt:lpstr>Recall Probability</vt:lpstr>
      <vt:lpstr>Example: s=0.1, two chunks with AA=0.2 and AB=0.3</vt:lpstr>
      <vt:lpstr>Example: s=0.1, two chunks with AA=0.2 and AB=0.3</vt:lpstr>
      <vt:lpstr>Example: s=0.1, two chunks with AA=0.2 and AB=0.3</vt:lpstr>
      <vt:lpstr>Example: s=0.1, two chunks with AA=0.2 and AB=0.3</vt:lpstr>
      <vt:lpstr>PowerPoint Presentation</vt:lpstr>
      <vt:lpstr>Parameters</vt:lpstr>
      <vt:lpstr>Parameters</vt:lpstr>
      <vt:lpstr>Parameters</vt:lpstr>
      <vt:lpstr>Parameters</vt:lpstr>
      <vt:lpstr>Parameters</vt:lpstr>
      <vt:lpstr>Parameters</vt:lpstr>
      <vt:lpstr>Parameters</vt:lpstr>
      <vt:lpstr>Parameters</vt:lpstr>
      <vt:lpstr>Parameters</vt:lpstr>
      <vt:lpstr>Parameters</vt:lpstr>
      <vt:lpstr>Parameters</vt:lpstr>
      <vt:lpstr>Parameters</vt:lpstr>
      <vt:lpstr>Parameters</vt:lpstr>
      <vt:lpstr>Today</vt:lpstr>
      <vt:lpstr>Example Model: Paired Associates Anderson (1981)</vt:lpstr>
      <vt:lpstr>Experiment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Results</vt:lpstr>
      <vt:lpstr>Results</vt:lpstr>
      <vt:lpstr>Memorizing Paired Associates</vt:lpstr>
      <vt:lpstr>Memorizing Paired Associates</vt:lpstr>
      <vt:lpstr>Memorizing Paired Associates</vt:lpstr>
      <vt:lpstr>Memorizing Paired Associates</vt:lpstr>
      <vt:lpstr>Memorizing Paired Associates</vt:lpstr>
      <vt:lpstr>Memorizing Paired Associates</vt:lpstr>
      <vt:lpstr>Retrieving Paired Associates</vt:lpstr>
      <vt:lpstr>Retrieving Paired Associates</vt:lpstr>
      <vt:lpstr>Retrieving Paired Associates</vt:lpstr>
      <vt:lpstr>Retrieving Paired Associates</vt:lpstr>
      <vt:lpstr>Retrieving Paired Associates</vt:lpstr>
      <vt:lpstr>Retrieving Paired Associates</vt:lpstr>
      <vt:lpstr>Retrieving Paired Associates</vt:lpstr>
      <vt:lpstr>Fitting the Model</vt:lpstr>
      <vt:lpstr>Fitting the Model</vt:lpstr>
      <vt:lpstr>Fitting the Model</vt:lpstr>
      <vt:lpstr>Fitting the Model</vt:lpstr>
      <vt:lpstr>Fitting the Model</vt:lpstr>
      <vt:lpstr>Fitting the Model</vt:lpstr>
      <vt:lpstr>Fitting the Model</vt:lpstr>
      <vt:lpstr>Fitting the Model</vt:lpstr>
      <vt:lpstr>Fitting the Model</vt:lpstr>
      <vt:lpstr>Fitting the Model</vt:lpstr>
      <vt:lpstr>Today</vt:lpstr>
      <vt:lpstr>PowerPoint Presentation</vt:lpstr>
      <vt:lpstr>PowerPoint Presentation</vt:lpstr>
      <vt:lpstr>Alphabet Arithmetic</vt:lpstr>
      <vt:lpstr>Alphabet Arithmetic</vt:lpstr>
      <vt:lpstr>Predict the outcome</vt:lpstr>
      <vt:lpstr>How can we solve those problems?</vt:lpstr>
      <vt:lpstr>How can we solve those problems?</vt:lpstr>
      <vt:lpstr>How can we solve those problems?</vt:lpstr>
      <vt:lpstr>How can we solve those problems?</vt:lpstr>
      <vt:lpstr>How can we solve those problems?</vt:lpstr>
      <vt:lpstr>How can we solve those problems?</vt:lpstr>
      <vt:lpstr>How can we solve those problems?</vt:lpstr>
      <vt:lpstr>Predict the outcome</vt:lpstr>
      <vt:lpstr>Predict the outcome</vt:lpstr>
      <vt:lpstr>Predict the outcome</vt:lpstr>
      <vt:lpstr>The Assignment</vt:lpstr>
      <vt:lpstr>The Assignment</vt:lpstr>
      <vt:lpstr>The Assignment</vt:lpstr>
      <vt:lpstr>The Assignment</vt:lpstr>
      <vt:lpstr>The Assignment</vt:lpstr>
      <vt:lpstr>The Assignment</vt:lpstr>
      <vt:lpstr>The Assignment</vt:lpstr>
      <vt:lpstr>The Assignment</vt:lpstr>
      <vt:lpstr>PowerPoint Presentation</vt:lpstr>
      <vt:lpstr>Today</vt:lpstr>
      <vt:lpstr> Good luck with the assignment!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3:  The Brain</dc:title>
  <dc:creator>Katja Mehlhorn</dc:creator>
  <cp:lastModifiedBy>C.L. Sibert</cp:lastModifiedBy>
  <cp:revision>624</cp:revision>
  <dcterms:created xsi:type="dcterms:W3CDTF">2014-08-13T14:57:10Z</dcterms:created>
  <dcterms:modified xsi:type="dcterms:W3CDTF">2024-11-24T18:52:37Z</dcterms:modified>
</cp:coreProperties>
</file>

<file path=docProps/thumbnail.jpeg>
</file>